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5" r:id="rId2"/>
    <p:sldMasterId id="2147483759" r:id="rId3"/>
    <p:sldMasterId id="2147483781" r:id="rId4"/>
    <p:sldMasterId id="2147483795" r:id="rId5"/>
    <p:sldMasterId id="2147483805" r:id="rId6"/>
  </p:sldMasterIdLst>
  <p:notesMasterIdLst>
    <p:notesMasterId r:id="rId93"/>
  </p:notesMasterIdLst>
  <p:sldIdLst>
    <p:sldId id="269" r:id="rId7"/>
    <p:sldId id="1159" r:id="rId8"/>
    <p:sldId id="1160" r:id="rId9"/>
    <p:sldId id="1161" r:id="rId10"/>
    <p:sldId id="1162" r:id="rId11"/>
    <p:sldId id="1163" r:id="rId12"/>
    <p:sldId id="1164" r:id="rId13"/>
    <p:sldId id="1165" r:id="rId14"/>
    <p:sldId id="1166" r:id="rId15"/>
    <p:sldId id="1167" r:id="rId16"/>
    <p:sldId id="1168" r:id="rId17"/>
    <p:sldId id="385" r:id="rId18"/>
    <p:sldId id="1107" r:id="rId19"/>
    <p:sldId id="1118" r:id="rId20"/>
    <p:sldId id="1119" r:id="rId21"/>
    <p:sldId id="292" r:id="rId22"/>
    <p:sldId id="1122" r:id="rId23"/>
    <p:sldId id="1109" r:id="rId24"/>
    <p:sldId id="1110" r:id="rId25"/>
    <p:sldId id="1111" r:id="rId26"/>
    <p:sldId id="325" r:id="rId27"/>
    <p:sldId id="1106" r:id="rId28"/>
    <p:sldId id="1112" r:id="rId29"/>
    <p:sldId id="1114" r:id="rId30"/>
    <p:sldId id="1120" r:id="rId31"/>
    <p:sldId id="1117" r:id="rId32"/>
    <p:sldId id="1116" r:id="rId33"/>
    <p:sldId id="1115" r:id="rId34"/>
    <p:sldId id="1123" r:id="rId35"/>
    <p:sldId id="1124" r:id="rId36"/>
    <p:sldId id="495" r:id="rId37"/>
    <p:sldId id="562" r:id="rId38"/>
    <p:sldId id="565" r:id="rId39"/>
    <p:sldId id="564" r:id="rId40"/>
    <p:sldId id="563" r:id="rId41"/>
    <p:sldId id="571" r:id="rId42"/>
    <p:sldId id="539" r:id="rId43"/>
    <p:sldId id="556" r:id="rId44"/>
    <p:sldId id="554" r:id="rId45"/>
    <p:sldId id="567" r:id="rId46"/>
    <p:sldId id="543" r:id="rId47"/>
    <p:sldId id="568" r:id="rId48"/>
    <p:sldId id="502" r:id="rId49"/>
    <p:sldId id="542" r:id="rId50"/>
    <p:sldId id="570" r:id="rId51"/>
    <p:sldId id="555" r:id="rId52"/>
    <p:sldId id="511" r:id="rId53"/>
    <p:sldId id="1130" r:id="rId54"/>
    <p:sldId id="1131" r:id="rId55"/>
    <p:sldId id="1132" r:id="rId56"/>
    <p:sldId id="1133" r:id="rId57"/>
    <p:sldId id="263" r:id="rId58"/>
    <p:sldId id="264" r:id="rId59"/>
    <p:sldId id="1134" r:id="rId60"/>
    <p:sldId id="1135" r:id="rId61"/>
    <p:sldId id="1136" r:id="rId62"/>
    <p:sldId id="1137" r:id="rId63"/>
    <p:sldId id="1138" r:id="rId64"/>
    <p:sldId id="271" r:id="rId65"/>
    <p:sldId id="1139" r:id="rId66"/>
    <p:sldId id="1140" r:id="rId67"/>
    <p:sldId id="1141" r:id="rId68"/>
    <p:sldId id="1142" r:id="rId69"/>
    <p:sldId id="1143" r:id="rId70"/>
    <p:sldId id="1144" r:id="rId71"/>
    <p:sldId id="1145" r:id="rId72"/>
    <p:sldId id="1146" r:id="rId73"/>
    <p:sldId id="1147" r:id="rId74"/>
    <p:sldId id="1148" r:id="rId75"/>
    <p:sldId id="1149" r:id="rId76"/>
    <p:sldId id="1150" r:id="rId77"/>
    <p:sldId id="1151" r:id="rId78"/>
    <p:sldId id="1152" r:id="rId79"/>
    <p:sldId id="1153" r:id="rId80"/>
    <p:sldId id="1154" r:id="rId81"/>
    <p:sldId id="1155" r:id="rId82"/>
    <p:sldId id="1156" r:id="rId83"/>
    <p:sldId id="1157" r:id="rId84"/>
    <p:sldId id="1158" r:id="rId85"/>
    <p:sldId id="1169" r:id="rId86"/>
    <p:sldId id="1170" r:id="rId87"/>
    <p:sldId id="1171" r:id="rId88"/>
    <p:sldId id="1172" r:id="rId89"/>
    <p:sldId id="1173" r:id="rId90"/>
    <p:sldId id="1174" r:id="rId91"/>
    <p:sldId id="270" r:id="rId92"/>
  </p:sldIdLst>
  <p:sldSz cx="12192000" cy="6858000"/>
  <p:notesSz cx="6875463" cy="100028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90" autoAdjust="0"/>
    <p:restoredTop sz="94660"/>
  </p:normalViewPr>
  <p:slideViewPr>
    <p:cSldViewPr snapToGrid="0">
      <p:cViewPr varScale="1">
        <p:scale>
          <a:sx n="106" d="100"/>
          <a:sy n="106" d="100"/>
        </p:scale>
        <p:origin x="138" y="1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viewProps" Target="viewProp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944236984061237"/>
          <c:y val="7.8256365022203095E-2"/>
          <c:w val="0.79055763015938763"/>
          <c:h val="0.85753444348095731"/>
        </c:manualLayout>
      </c:layout>
      <c:barChart>
        <c:barDir val="col"/>
        <c:grouping val="clustered"/>
        <c:varyColors val="0"/>
        <c:ser>
          <c:idx val="0"/>
          <c:order val="0"/>
          <c:tx>
            <c:strRef>
              <c:f>Sheet1!$B$1</c:f>
              <c:strCache>
                <c:ptCount val="1"/>
                <c:pt idx="0">
                  <c:v>2019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2019</c:v>
                </c:pt>
                <c:pt idx="1">
                  <c:v>2020</c:v>
                </c:pt>
              </c:numCache>
            </c:numRef>
          </c:cat>
          <c:val>
            <c:numRef>
              <c:f>Sheet1!$B$2:$B$3</c:f>
              <c:numCache>
                <c:formatCode>_(* #,##0_);_(* \(#,##0\);_(* "-"??_);_(@_)</c:formatCode>
                <c:ptCount val="2"/>
                <c:pt idx="0">
                  <c:v>25448.65359477124</c:v>
                </c:pt>
                <c:pt idx="1">
                  <c:v>17610.96551724138</c:v>
                </c:pt>
              </c:numCache>
            </c:numRef>
          </c:val>
          <c:extLst>
            <c:ext xmlns:c16="http://schemas.microsoft.com/office/drawing/2014/chart" uri="{C3380CC4-5D6E-409C-BE32-E72D297353CC}">
              <c16:uniqueId val="{00000000-897D-414B-995A-7B8EFCB16A7C}"/>
            </c:ext>
          </c:extLst>
        </c:ser>
        <c:dLbls>
          <c:dLblPos val="ctr"/>
          <c:showLegendKey val="0"/>
          <c:showVal val="1"/>
          <c:showCatName val="0"/>
          <c:showSerName val="0"/>
          <c:showPercent val="0"/>
          <c:showBubbleSize val="0"/>
        </c:dLbls>
        <c:gapWidth val="50"/>
        <c:axId val="1408275631"/>
        <c:axId val="1439908511"/>
      </c:barChart>
      <c:catAx>
        <c:axId val="14082756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439908511"/>
        <c:crosses val="autoZero"/>
        <c:auto val="1"/>
        <c:lblAlgn val="ctr"/>
        <c:lblOffset val="100"/>
        <c:noMultiLvlLbl val="0"/>
      </c:catAx>
      <c:valAx>
        <c:axId val="1439908511"/>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082756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786177441317797E-2"/>
          <c:y val="0.10940354330708661"/>
          <c:w val="0.9271577288971985"/>
          <c:h val="0.83134212598425195"/>
        </c:manualLayout>
      </c:layout>
      <c:barChart>
        <c:barDir val="col"/>
        <c:grouping val="stacked"/>
        <c:varyColors val="0"/>
        <c:ser>
          <c:idx val="0"/>
          <c:order val="0"/>
          <c:tx>
            <c:strRef>
              <c:f>Sheet1!$B$1</c:f>
              <c:strCache>
                <c:ptCount val="1"/>
                <c:pt idx="0">
                  <c:v>Total in-person</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May 2019</c:v>
                </c:pt>
                <c:pt idx="1">
                  <c:v>April 2020</c:v>
                </c:pt>
              </c:strCache>
            </c:strRef>
          </c:cat>
          <c:val>
            <c:numRef>
              <c:f>Sheet1!$B$2:$B$3</c:f>
              <c:numCache>
                <c:formatCode>General</c:formatCode>
                <c:ptCount val="2"/>
                <c:pt idx="0">
                  <c:v>640107</c:v>
                </c:pt>
                <c:pt idx="1">
                  <c:v>163044</c:v>
                </c:pt>
              </c:numCache>
            </c:numRef>
          </c:val>
          <c:extLst>
            <c:ext xmlns:c16="http://schemas.microsoft.com/office/drawing/2014/chart" uri="{C3380CC4-5D6E-409C-BE32-E72D297353CC}">
              <c16:uniqueId val="{00000000-BA9F-404F-836E-2CF8CD6F2358}"/>
            </c:ext>
          </c:extLst>
        </c:ser>
        <c:ser>
          <c:idx val="1"/>
          <c:order val="1"/>
          <c:tx>
            <c:strRef>
              <c:f>Sheet1!$C$1</c:f>
              <c:strCache>
                <c:ptCount val="1"/>
                <c:pt idx="0">
                  <c:v>Total remote</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May 2019</c:v>
                </c:pt>
                <c:pt idx="1">
                  <c:v>April 2020</c:v>
                </c:pt>
              </c:strCache>
            </c:strRef>
          </c:cat>
          <c:val>
            <c:numRef>
              <c:f>Sheet1!$C$2:$C$3</c:f>
              <c:numCache>
                <c:formatCode>General</c:formatCode>
                <c:ptCount val="2"/>
                <c:pt idx="0">
                  <c:v>132448</c:v>
                </c:pt>
                <c:pt idx="1">
                  <c:v>310439</c:v>
                </c:pt>
              </c:numCache>
            </c:numRef>
          </c:val>
          <c:extLst>
            <c:ext xmlns:c16="http://schemas.microsoft.com/office/drawing/2014/chart" uri="{C3380CC4-5D6E-409C-BE32-E72D297353CC}">
              <c16:uniqueId val="{00000001-BA9F-404F-836E-2CF8CD6F2358}"/>
            </c:ext>
          </c:extLst>
        </c:ser>
        <c:dLbls>
          <c:dLblPos val="ctr"/>
          <c:showLegendKey val="0"/>
          <c:showVal val="1"/>
          <c:showCatName val="0"/>
          <c:showSerName val="0"/>
          <c:showPercent val="0"/>
          <c:showBubbleSize val="0"/>
        </c:dLbls>
        <c:gapWidth val="50"/>
        <c:overlap val="100"/>
        <c:axId val="1353725279"/>
        <c:axId val="1300937359"/>
      </c:barChart>
      <c:catAx>
        <c:axId val="13537252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300937359"/>
        <c:crosses val="autoZero"/>
        <c:auto val="1"/>
        <c:lblAlgn val="ctr"/>
        <c:lblOffset val="100"/>
        <c:noMultiLvlLbl val="0"/>
      </c:catAx>
      <c:valAx>
        <c:axId val="1300937359"/>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53725279"/>
        <c:crosses val="autoZero"/>
        <c:crossBetween val="between"/>
      </c:valAx>
      <c:spPr>
        <a:noFill/>
        <a:ln>
          <a:noFill/>
        </a:ln>
        <a:effectLst/>
      </c:spPr>
    </c:plotArea>
    <c:legend>
      <c:legendPos val="b"/>
      <c:layout>
        <c:manualLayout>
          <c:xMode val="edge"/>
          <c:yMode val="edge"/>
          <c:x val="0.52801066828781551"/>
          <c:y val="3.0170702151808477E-3"/>
          <c:w val="0.46154452900753373"/>
          <c:h val="9.520032689370368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793213747957535E-2"/>
          <c:y val="0.2523571261641962"/>
          <c:w val="0.92350039123512473"/>
          <c:h val="0.65062045767133947"/>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8865-024C-9015-68D2DFDE7EB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8865-024C-9015-68D2DFDE7EBD}"/>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2-8865-024C-9015-68D2DFDE7EBD}"/>
                </c:ext>
              </c:extLst>
            </c:dLbl>
            <c:dLbl>
              <c:idx val="1"/>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8865-024C-9015-68D2DFDE7EB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Phone consultation</c:v>
                </c:pt>
                <c:pt idx="1">
                  <c:v>Video consultation</c:v>
                </c:pt>
              </c:strCache>
            </c:strRef>
          </c:cat>
          <c:val>
            <c:numRef>
              <c:f>Sheet1!$B$2:$B$3</c:f>
              <c:numCache>
                <c:formatCode>0%</c:formatCode>
                <c:ptCount val="2"/>
                <c:pt idx="0">
                  <c:v>0.98</c:v>
                </c:pt>
                <c:pt idx="1">
                  <c:v>0.02</c:v>
                </c:pt>
              </c:numCache>
            </c:numRef>
          </c:val>
          <c:extLst>
            <c:ext xmlns:c16="http://schemas.microsoft.com/office/drawing/2014/chart" uri="{C3380CC4-5D6E-409C-BE32-E72D297353CC}">
              <c16:uniqueId val="{00000000-8865-024C-9015-68D2DFDE7EBD}"/>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18709326992384195"/>
          <c:y val="1.0682573676554912E-2"/>
          <c:w val="0.59708492068047725"/>
          <c:h val="8.60548461509318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ata1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diagrams/_rels/data13.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svg"/><Relationship Id="rId2" Type="http://schemas.openxmlformats.org/officeDocument/2006/relationships/image" Target="../media/image80.svg"/><Relationship Id="rId1" Type="http://schemas.openxmlformats.org/officeDocument/2006/relationships/image" Target="../media/image79.png"/><Relationship Id="rId6" Type="http://schemas.openxmlformats.org/officeDocument/2006/relationships/image" Target="../media/image84.sv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svg"/><Relationship Id="rId4" Type="http://schemas.openxmlformats.org/officeDocument/2006/relationships/image" Target="../media/image82.svg"/><Relationship Id="rId9" Type="http://schemas.openxmlformats.org/officeDocument/2006/relationships/image" Target="../media/image87.png"/></Relationships>
</file>

<file path=ppt/diagrams/_rels/data14.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1.svg"/><Relationship Id="rId2" Type="http://schemas.openxmlformats.org/officeDocument/2006/relationships/image" Target="../media/image92.svg"/><Relationship Id="rId1" Type="http://schemas.openxmlformats.org/officeDocument/2006/relationships/image" Target="../media/image91.png"/><Relationship Id="rId6" Type="http://schemas.openxmlformats.org/officeDocument/2006/relationships/image" Target="../media/image96.svg"/><Relationship Id="rId11" Type="http://schemas.openxmlformats.org/officeDocument/2006/relationships/image" Target="../media/image100.png"/><Relationship Id="rId5" Type="http://schemas.openxmlformats.org/officeDocument/2006/relationships/image" Target="../media/image95.png"/><Relationship Id="rId10" Type="http://schemas.openxmlformats.org/officeDocument/2006/relationships/image" Target="../media/image99.svg"/><Relationship Id="rId4" Type="http://schemas.openxmlformats.org/officeDocument/2006/relationships/image" Target="../media/image94.svg"/><Relationship Id="rId9" Type="http://schemas.openxmlformats.org/officeDocument/2006/relationships/image" Target="../media/image98.png"/></Relationships>
</file>

<file path=ppt/diagrams/_rels/data1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svg"/><Relationship Id="rId1" Type="http://schemas.openxmlformats.org/officeDocument/2006/relationships/image" Target="../media/image102.png"/><Relationship Id="rId6" Type="http://schemas.openxmlformats.org/officeDocument/2006/relationships/image" Target="../media/image106.svg"/><Relationship Id="rId5" Type="http://schemas.openxmlformats.org/officeDocument/2006/relationships/image" Target="../media/image97.png"/><Relationship Id="rId4" Type="http://schemas.openxmlformats.org/officeDocument/2006/relationships/image" Target="../media/image105.svg"/></Relationships>
</file>

<file path=ppt/diagrams/_rels/data16.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118.svg"/><Relationship Id="rId2" Type="http://schemas.openxmlformats.org/officeDocument/2006/relationships/hyperlink" Target="mailto:bh.admin@nhs.net" TargetMode="External"/><Relationship Id="rId1" Type="http://schemas.openxmlformats.org/officeDocument/2006/relationships/hyperlink" Target="mailto:Katy.Cawkwell@mountainhealthcare.co.uk" TargetMode="External"/><Relationship Id="rId6" Type="http://schemas.openxmlformats.org/officeDocument/2006/relationships/image" Target="../media/image112.svg"/><Relationship Id="rId11" Type="http://schemas.openxmlformats.org/officeDocument/2006/relationships/image" Target="../media/image117.png"/><Relationship Id="rId5" Type="http://schemas.openxmlformats.org/officeDocument/2006/relationships/image" Target="../media/image111.png"/><Relationship Id="rId10" Type="http://schemas.openxmlformats.org/officeDocument/2006/relationships/image" Target="../media/image116.svg"/><Relationship Id="rId4" Type="http://schemas.openxmlformats.org/officeDocument/2006/relationships/image" Target="../media/image110.svg"/><Relationship Id="rId9" Type="http://schemas.openxmlformats.org/officeDocument/2006/relationships/image" Target="../media/image115.png"/></Relationships>
</file>

<file path=ppt/diagrams/_rels/data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ata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ata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svg"/><Relationship Id="rId1" Type="http://schemas.openxmlformats.org/officeDocument/2006/relationships/image" Target="../media/image32.png"/><Relationship Id="rId4" Type="http://schemas.openxmlformats.org/officeDocument/2006/relationships/image" Target="../media/image29.svg"/></Relationships>
</file>

<file path=ppt/diagrams/_rels/data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ata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4" Type="http://schemas.openxmlformats.org/officeDocument/2006/relationships/image" Target="../media/image59.svg"/></Relationships>
</file>

<file path=ppt/diagrams/_rels/data9.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diagrams/_rels/drawing13.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svg"/><Relationship Id="rId2" Type="http://schemas.openxmlformats.org/officeDocument/2006/relationships/image" Target="../media/image80.svg"/><Relationship Id="rId1" Type="http://schemas.openxmlformats.org/officeDocument/2006/relationships/image" Target="../media/image79.png"/><Relationship Id="rId6" Type="http://schemas.openxmlformats.org/officeDocument/2006/relationships/image" Target="../media/image84.sv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svg"/><Relationship Id="rId4" Type="http://schemas.openxmlformats.org/officeDocument/2006/relationships/image" Target="../media/image82.svg"/><Relationship Id="rId9" Type="http://schemas.openxmlformats.org/officeDocument/2006/relationships/image" Target="../media/image87.png"/></Relationships>
</file>

<file path=ppt/diagrams/_rels/drawing14.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1.svg"/><Relationship Id="rId2" Type="http://schemas.openxmlformats.org/officeDocument/2006/relationships/image" Target="../media/image92.svg"/><Relationship Id="rId1" Type="http://schemas.openxmlformats.org/officeDocument/2006/relationships/image" Target="../media/image91.png"/><Relationship Id="rId6" Type="http://schemas.openxmlformats.org/officeDocument/2006/relationships/image" Target="../media/image96.svg"/><Relationship Id="rId11" Type="http://schemas.openxmlformats.org/officeDocument/2006/relationships/image" Target="../media/image100.png"/><Relationship Id="rId5" Type="http://schemas.openxmlformats.org/officeDocument/2006/relationships/image" Target="../media/image95.png"/><Relationship Id="rId10" Type="http://schemas.openxmlformats.org/officeDocument/2006/relationships/image" Target="../media/image99.svg"/><Relationship Id="rId4" Type="http://schemas.openxmlformats.org/officeDocument/2006/relationships/image" Target="../media/image94.svg"/><Relationship Id="rId9" Type="http://schemas.openxmlformats.org/officeDocument/2006/relationships/image" Target="../media/image98.png"/></Relationships>
</file>

<file path=ppt/diagrams/_rels/drawing1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svg"/><Relationship Id="rId1" Type="http://schemas.openxmlformats.org/officeDocument/2006/relationships/image" Target="../media/image102.png"/><Relationship Id="rId6" Type="http://schemas.openxmlformats.org/officeDocument/2006/relationships/image" Target="../media/image106.svg"/><Relationship Id="rId5" Type="http://schemas.openxmlformats.org/officeDocument/2006/relationships/image" Target="../media/image97.png"/><Relationship Id="rId4" Type="http://schemas.openxmlformats.org/officeDocument/2006/relationships/image" Target="../media/image105.svg"/></Relationships>
</file>

<file path=ppt/diagrams/_rels/drawing16.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9.png"/><Relationship Id="rId7" Type="http://schemas.openxmlformats.org/officeDocument/2006/relationships/image" Target="../media/image114.svg"/><Relationship Id="rId12" Type="http://schemas.openxmlformats.org/officeDocument/2006/relationships/hyperlink" Target="mailto:bh.admin@nhs.net" TargetMode="External"/><Relationship Id="rId2" Type="http://schemas.openxmlformats.org/officeDocument/2006/relationships/image" Target="../media/image110.svg"/><Relationship Id="rId1" Type="http://schemas.openxmlformats.org/officeDocument/2006/relationships/image" Target="../media/image109.png"/><Relationship Id="rId6" Type="http://schemas.openxmlformats.org/officeDocument/2006/relationships/image" Target="../media/image113.png"/><Relationship Id="rId11" Type="http://schemas.openxmlformats.org/officeDocument/2006/relationships/image" Target="../media/image118.svg"/><Relationship Id="rId5" Type="http://schemas.openxmlformats.org/officeDocument/2006/relationships/hyperlink" Target="mailto:Katy.Cawkwell@mountainhealthcare.co.uk" TargetMode="External"/><Relationship Id="rId10" Type="http://schemas.openxmlformats.org/officeDocument/2006/relationships/image" Target="../media/image120.png"/><Relationship Id="rId4" Type="http://schemas.openxmlformats.org/officeDocument/2006/relationships/image" Target="../media/image112.svg"/><Relationship Id="rId9" Type="http://schemas.openxmlformats.org/officeDocument/2006/relationships/image" Target="../media/image11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svg"/><Relationship Id="rId1" Type="http://schemas.openxmlformats.org/officeDocument/2006/relationships/image" Target="../media/image32.png"/><Relationship Id="rId4" Type="http://schemas.openxmlformats.org/officeDocument/2006/relationships/image" Target="../media/image29.svg"/></Relationships>
</file>

<file path=ppt/diagrams/_rels/drawing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4" Type="http://schemas.openxmlformats.org/officeDocument/2006/relationships/image" Target="../media/image59.svg"/></Relationships>
</file>

<file path=ppt/diagrams/_rels/drawing9.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30CE5D-216D-4352-AF2C-648B0A4552F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EE92935-05DD-4BD6-82DD-E47F9F12D540}">
      <dgm:prSet/>
      <dgm:spPr/>
      <dgm:t>
        <a:bodyPr/>
        <a:lstStyle/>
        <a:p>
          <a:r>
            <a:rPr lang="en-GB"/>
            <a:t>To grow, develop and sustain an effective workforce </a:t>
          </a:r>
          <a:endParaRPr lang="en-US"/>
        </a:p>
      </dgm:t>
    </dgm:pt>
    <dgm:pt modelId="{84140A8D-A47C-414A-A3EF-B50D99348A69}" type="parTrans" cxnId="{3DD25FF4-3F06-4C7C-B7E3-8C8CD616C92F}">
      <dgm:prSet/>
      <dgm:spPr/>
      <dgm:t>
        <a:bodyPr/>
        <a:lstStyle/>
        <a:p>
          <a:endParaRPr lang="en-US"/>
        </a:p>
      </dgm:t>
    </dgm:pt>
    <dgm:pt modelId="{86A2A356-0A12-40A7-B63D-2B9F5D39DCAA}" type="sibTrans" cxnId="{3DD25FF4-3F06-4C7C-B7E3-8C8CD616C92F}">
      <dgm:prSet/>
      <dgm:spPr/>
      <dgm:t>
        <a:bodyPr/>
        <a:lstStyle/>
        <a:p>
          <a:endParaRPr lang="en-US"/>
        </a:p>
      </dgm:t>
    </dgm:pt>
    <dgm:pt modelId="{EFCEA8CA-D8E1-4654-8959-2EFB048C3AE6}">
      <dgm:prSet/>
      <dgm:spPr/>
      <dgm:t>
        <a:bodyPr/>
        <a:lstStyle/>
        <a:p>
          <a:r>
            <a:rPr lang="en-GB"/>
            <a:t>With the skills, knowledge and expertise to deliver effective, safe, compassionate, consistent holistic care</a:t>
          </a:r>
          <a:endParaRPr lang="en-US"/>
        </a:p>
      </dgm:t>
    </dgm:pt>
    <dgm:pt modelId="{BE666D69-4E53-4233-8455-846F63180498}" type="parTrans" cxnId="{D7443D5C-37C6-4900-93BD-42116DAD75A5}">
      <dgm:prSet/>
      <dgm:spPr/>
      <dgm:t>
        <a:bodyPr/>
        <a:lstStyle/>
        <a:p>
          <a:endParaRPr lang="en-US"/>
        </a:p>
      </dgm:t>
    </dgm:pt>
    <dgm:pt modelId="{E611D5DB-B095-4243-BA55-FA29BFD845BA}" type="sibTrans" cxnId="{D7443D5C-37C6-4900-93BD-42116DAD75A5}">
      <dgm:prSet/>
      <dgm:spPr/>
      <dgm:t>
        <a:bodyPr/>
        <a:lstStyle/>
        <a:p>
          <a:endParaRPr lang="en-US"/>
        </a:p>
      </dgm:t>
    </dgm:pt>
    <dgm:pt modelId="{D8F8A4E2-BD5D-43E3-9C8F-05B7815364BD}">
      <dgm:prSet/>
      <dgm:spPr/>
      <dgm:t>
        <a:bodyPr/>
        <a:lstStyle/>
        <a:p>
          <a:r>
            <a:rPr lang="en-GB"/>
            <a:t>To improve patient pathways, outcomes and the wellbeing of the local population</a:t>
          </a:r>
          <a:endParaRPr lang="en-US"/>
        </a:p>
      </dgm:t>
    </dgm:pt>
    <dgm:pt modelId="{A2FAA146-8418-4ED6-9525-93B5C7118C38}" type="parTrans" cxnId="{1655542B-409F-4973-B6D3-C07284BC06F8}">
      <dgm:prSet/>
      <dgm:spPr/>
      <dgm:t>
        <a:bodyPr/>
        <a:lstStyle/>
        <a:p>
          <a:endParaRPr lang="en-US"/>
        </a:p>
      </dgm:t>
    </dgm:pt>
    <dgm:pt modelId="{06E24D63-6A05-40FB-8569-FCCB42B3A4B8}" type="sibTrans" cxnId="{1655542B-409F-4973-B6D3-C07284BC06F8}">
      <dgm:prSet/>
      <dgm:spPr/>
      <dgm:t>
        <a:bodyPr/>
        <a:lstStyle/>
        <a:p>
          <a:endParaRPr lang="en-US"/>
        </a:p>
      </dgm:t>
    </dgm:pt>
    <dgm:pt modelId="{849908C1-2F79-4B42-81AB-99D5A6055D59}">
      <dgm:prSet/>
      <dgm:spPr/>
      <dgm:t>
        <a:bodyPr/>
        <a:lstStyle/>
        <a:p>
          <a:r>
            <a:rPr lang="en-GB"/>
            <a:t>Evolving with changing needs</a:t>
          </a:r>
          <a:endParaRPr lang="en-US"/>
        </a:p>
      </dgm:t>
    </dgm:pt>
    <dgm:pt modelId="{A84B2471-323A-4209-B05D-E296C9F51A07}" type="parTrans" cxnId="{A2E3A856-9396-45D6-897D-D651B54993AB}">
      <dgm:prSet/>
      <dgm:spPr/>
      <dgm:t>
        <a:bodyPr/>
        <a:lstStyle/>
        <a:p>
          <a:endParaRPr lang="en-US"/>
        </a:p>
      </dgm:t>
    </dgm:pt>
    <dgm:pt modelId="{9D369B9F-1750-482E-BFFC-F9BBC341227A}" type="sibTrans" cxnId="{A2E3A856-9396-45D6-897D-D651B54993AB}">
      <dgm:prSet/>
      <dgm:spPr/>
      <dgm:t>
        <a:bodyPr/>
        <a:lstStyle/>
        <a:p>
          <a:endParaRPr lang="en-US"/>
        </a:p>
      </dgm:t>
    </dgm:pt>
    <dgm:pt modelId="{481803BD-978C-4C6C-932C-3A410D998D2A}" type="pres">
      <dgm:prSet presAssocID="{6C30CE5D-216D-4352-AF2C-648B0A4552FF}" presName="root" presStyleCnt="0">
        <dgm:presLayoutVars>
          <dgm:dir/>
          <dgm:resizeHandles val="exact"/>
        </dgm:presLayoutVars>
      </dgm:prSet>
      <dgm:spPr/>
    </dgm:pt>
    <dgm:pt modelId="{B48A86AC-ECC7-497D-B364-3CF0E3947D8C}" type="pres">
      <dgm:prSet presAssocID="{3EE92935-05DD-4BD6-82DD-E47F9F12D540}" presName="compNode" presStyleCnt="0"/>
      <dgm:spPr/>
    </dgm:pt>
    <dgm:pt modelId="{510FF46D-C3A7-4D58-A44E-1F7FA46216E5}" type="pres">
      <dgm:prSet presAssocID="{3EE92935-05DD-4BD6-82DD-E47F9F12D540}" presName="bgRect" presStyleLbl="bgShp" presStyleIdx="0" presStyleCnt="4"/>
      <dgm:spPr/>
    </dgm:pt>
    <dgm:pt modelId="{0F6B5D11-443E-4EA7-813B-827F3A930BD1}" type="pres">
      <dgm:prSet presAssocID="{3EE92935-05DD-4BD6-82DD-E47F9F12D54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siness Growth"/>
        </a:ext>
      </dgm:extLst>
    </dgm:pt>
    <dgm:pt modelId="{86D79139-F7B6-4D8F-BD06-062683DF34AE}" type="pres">
      <dgm:prSet presAssocID="{3EE92935-05DD-4BD6-82DD-E47F9F12D540}" presName="spaceRect" presStyleCnt="0"/>
      <dgm:spPr/>
    </dgm:pt>
    <dgm:pt modelId="{1790FF14-7A54-4226-82E0-B70E2DB95708}" type="pres">
      <dgm:prSet presAssocID="{3EE92935-05DD-4BD6-82DD-E47F9F12D540}" presName="parTx" presStyleLbl="revTx" presStyleIdx="0" presStyleCnt="4">
        <dgm:presLayoutVars>
          <dgm:chMax val="0"/>
          <dgm:chPref val="0"/>
        </dgm:presLayoutVars>
      </dgm:prSet>
      <dgm:spPr/>
    </dgm:pt>
    <dgm:pt modelId="{C4251255-C9A9-4E06-B672-0402A587B96B}" type="pres">
      <dgm:prSet presAssocID="{86A2A356-0A12-40A7-B63D-2B9F5D39DCAA}" presName="sibTrans" presStyleCnt="0"/>
      <dgm:spPr/>
    </dgm:pt>
    <dgm:pt modelId="{39E95018-B560-44D7-B73D-F31CB0A541C9}" type="pres">
      <dgm:prSet presAssocID="{EFCEA8CA-D8E1-4654-8959-2EFB048C3AE6}" presName="compNode" presStyleCnt="0"/>
      <dgm:spPr/>
    </dgm:pt>
    <dgm:pt modelId="{DED9F21D-DB55-4FDA-B87A-2E7377F19DFC}" type="pres">
      <dgm:prSet presAssocID="{EFCEA8CA-D8E1-4654-8959-2EFB048C3AE6}" presName="bgRect" presStyleLbl="bgShp" presStyleIdx="1" presStyleCnt="4"/>
      <dgm:spPr/>
    </dgm:pt>
    <dgm:pt modelId="{C2708F59-822B-4535-AD91-8BD79CCC7643}" type="pres">
      <dgm:prSet presAssocID="{EFCEA8CA-D8E1-4654-8959-2EFB048C3AE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rt"/>
        </a:ext>
      </dgm:extLst>
    </dgm:pt>
    <dgm:pt modelId="{C47067F2-55CC-4B6E-BD0D-E0153A881229}" type="pres">
      <dgm:prSet presAssocID="{EFCEA8CA-D8E1-4654-8959-2EFB048C3AE6}" presName="spaceRect" presStyleCnt="0"/>
      <dgm:spPr/>
    </dgm:pt>
    <dgm:pt modelId="{091DF48B-1824-4BED-82C2-A24CB009C525}" type="pres">
      <dgm:prSet presAssocID="{EFCEA8CA-D8E1-4654-8959-2EFB048C3AE6}" presName="parTx" presStyleLbl="revTx" presStyleIdx="1" presStyleCnt="4">
        <dgm:presLayoutVars>
          <dgm:chMax val="0"/>
          <dgm:chPref val="0"/>
        </dgm:presLayoutVars>
      </dgm:prSet>
      <dgm:spPr/>
    </dgm:pt>
    <dgm:pt modelId="{AB6665C6-4DA8-4A1D-B5A9-C07A448D752E}" type="pres">
      <dgm:prSet presAssocID="{E611D5DB-B095-4243-BA55-FA29BFD845BA}" presName="sibTrans" presStyleCnt="0"/>
      <dgm:spPr/>
    </dgm:pt>
    <dgm:pt modelId="{23F817AD-24A9-4445-B525-A0028EF7C227}" type="pres">
      <dgm:prSet presAssocID="{D8F8A4E2-BD5D-43E3-9C8F-05B7815364BD}" presName="compNode" presStyleCnt="0"/>
      <dgm:spPr/>
    </dgm:pt>
    <dgm:pt modelId="{145824E2-6E69-4CAD-AE32-3A8F94701ABE}" type="pres">
      <dgm:prSet presAssocID="{D8F8A4E2-BD5D-43E3-9C8F-05B7815364BD}" presName="bgRect" presStyleLbl="bgShp" presStyleIdx="2" presStyleCnt="4"/>
      <dgm:spPr/>
    </dgm:pt>
    <dgm:pt modelId="{8CE10992-1C5B-425B-8A2C-71C4E6737590}" type="pres">
      <dgm:prSet presAssocID="{D8F8A4E2-BD5D-43E3-9C8F-05B7815364B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tor"/>
        </a:ext>
      </dgm:extLst>
    </dgm:pt>
    <dgm:pt modelId="{238CAE0A-AF35-4035-A582-CF29FFEACD93}" type="pres">
      <dgm:prSet presAssocID="{D8F8A4E2-BD5D-43E3-9C8F-05B7815364BD}" presName="spaceRect" presStyleCnt="0"/>
      <dgm:spPr/>
    </dgm:pt>
    <dgm:pt modelId="{5F073122-0E56-4FD7-836D-064C81958501}" type="pres">
      <dgm:prSet presAssocID="{D8F8A4E2-BD5D-43E3-9C8F-05B7815364BD}" presName="parTx" presStyleLbl="revTx" presStyleIdx="2" presStyleCnt="4">
        <dgm:presLayoutVars>
          <dgm:chMax val="0"/>
          <dgm:chPref val="0"/>
        </dgm:presLayoutVars>
      </dgm:prSet>
      <dgm:spPr/>
    </dgm:pt>
    <dgm:pt modelId="{0B143624-3471-4055-B646-519F5BA43D66}" type="pres">
      <dgm:prSet presAssocID="{06E24D63-6A05-40FB-8569-FCCB42B3A4B8}" presName="sibTrans" presStyleCnt="0"/>
      <dgm:spPr/>
    </dgm:pt>
    <dgm:pt modelId="{EDD0F821-AE9B-434C-86D3-C6E226AF605F}" type="pres">
      <dgm:prSet presAssocID="{849908C1-2F79-4B42-81AB-99D5A6055D59}" presName="compNode" presStyleCnt="0"/>
      <dgm:spPr/>
    </dgm:pt>
    <dgm:pt modelId="{A54BD5CD-F294-4ADC-B2B4-EE95B109B3F4}" type="pres">
      <dgm:prSet presAssocID="{849908C1-2F79-4B42-81AB-99D5A6055D59}" presName="bgRect" presStyleLbl="bgShp" presStyleIdx="3" presStyleCnt="4"/>
      <dgm:spPr/>
    </dgm:pt>
    <dgm:pt modelId="{C6B65060-BB0A-4DE8-B912-BBD893CFF22F}" type="pres">
      <dgm:prSet presAssocID="{849908C1-2F79-4B42-81AB-99D5A6055D5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21011C24-D87D-43AF-A9A8-265ABC08D099}" type="pres">
      <dgm:prSet presAssocID="{849908C1-2F79-4B42-81AB-99D5A6055D59}" presName="spaceRect" presStyleCnt="0"/>
      <dgm:spPr/>
    </dgm:pt>
    <dgm:pt modelId="{CB67F5FF-FAF4-4D05-BF7D-0C1F304E1A9F}" type="pres">
      <dgm:prSet presAssocID="{849908C1-2F79-4B42-81AB-99D5A6055D59}" presName="parTx" presStyleLbl="revTx" presStyleIdx="3" presStyleCnt="4">
        <dgm:presLayoutVars>
          <dgm:chMax val="0"/>
          <dgm:chPref val="0"/>
        </dgm:presLayoutVars>
      </dgm:prSet>
      <dgm:spPr/>
    </dgm:pt>
  </dgm:ptLst>
  <dgm:cxnLst>
    <dgm:cxn modelId="{00B11C15-8483-4A42-A2DD-E4300D206C24}" type="presOf" srcId="{3EE92935-05DD-4BD6-82DD-E47F9F12D540}" destId="{1790FF14-7A54-4226-82E0-B70E2DB95708}" srcOrd="0" destOrd="0" presId="urn:microsoft.com/office/officeart/2018/2/layout/IconVerticalSolidList"/>
    <dgm:cxn modelId="{1655542B-409F-4973-B6D3-C07284BC06F8}" srcId="{6C30CE5D-216D-4352-AF2C-648B0A4552FF}" destId="{D8F8A4E2-BD5D-43E3-9C8F-05B7815364BD}" srcOrd="2" destOrd="0" parTransId="{A2FAA146-8418-4ED6-9525-93B5C7118C38}" sibTransId="{06E24D63-6A05-40FB-8569-FCCB42B3A4B8}"/>
    <dgm:cxn modelId="{B41E183B-FF15-4450-8215-67FF3D0DFEE1}" type="presOf" srcId="{EFCEA8CA-D8E1-4654-8959-2EFB048C3AE6}" destId="{091DF48B-1824-4BED-82C2-A24CB009C525}" srcOrd="0" destOrd="0" presId="urn:microsoft.com/office/officeart/2018/2/layout/IconVerticalSolidList"/>
    <dgm:cxn modelId="{D7443D5C-37C6-4900-93BD-42116DAD75A5}" srcId="{6C30CE5D-216D-4352-AF2C-648B0A4552FF}" destId="{EFCEA8CA-D8E1-4654-8959-2EFB048C3AE6}" srcOrd="1" destOrd="0" parTransId="{BE666D69-4E53-4233-8455-846F63180498}" sibTransId="{E611D5DB-B095-4243-BA55-FA29BFD845BA}"/>
    <dgm:cxn modelId="{BEA0974B-09B5-46B7-8F49-2B1E52D643AC}" type="presOf" srcId="{6C30CE5D-216D-4352-AF2C-648B0A4552FF}" destId="{481803BD-978C-4C6C-932C-3A410D998D2A}" srcOrd="0" destOrd="0" presId="urn:microsoft.com/office/officeart/2018/2/layout/IconVerticalSolidList"/>
    <dgm:cxn modelId="{A2E3A856-9396-45D6-897D-D651B54993AB}" srcId="{6C30CE5D-216D-4352-AF2C-648B0A4552FF}" destId="{849908C1-2F79-4B42-81AB-99D5A6055D59}" srcOrd="3" destOrd="0" parTransId="{A84B2471-323A-4209-B05D-E296C9F51A07}" sibTransId="{9D369B9F-1750-482E-BFFC-F9BBC341227A}"/>
    <dgm:cxn modelId="{A73B5FA6-EAF4-4CE3-B883-0275B3AF592E}" type="presOf" srcId="{D8F8A4E2-BD5D-43E3-9C8F-05B7815364BD}" destId="{5F073122-0E56-4FD7-836D-064C81958501}" srcOrd="0" destOrd="0" presId="urn:microsoft.com/office/officeart/2018/2/layout/IconVerticalSolidList"/>
    <dgm:cxn modelId="{B319E0E8-992C-46F5-B1CC-008A75ABCA90}" type="presOf" srcId="{849908C1-2F79-4B42-81AB-99D5A6055D59}" destId="{CB67F5FF-FAF4-4D05-BF7D-0C1F304E1A9F}" srcOrd="0" destOrd="0" presId="urn:microsoft.com/office/officeart/2018/2/layout/IconVerticalSolidList"/>
    <dgm:cxn modelId="{3DD25FF4-3F06-4C7C-B7E3-8C8CD616C92F}" srcId="{6C30CE5D-216D-4352-AF2C-648B0A4552FF}" destId="{3EE92935-05DD-4BD6-82DD-E47F9F12D540}" srcOrd="0" destOrd="0" parTransId="{84140A8D-A47C-414A-A3EF-B50D99348A69}" sibTransId="{86A2A356-0A12-40A7-B63D-2B9F5D39DCAA}"/>
    <dgm:cxn modelId="{0D985EC4-11AD-4A3C-8D10-92DFD9E16391}" type="presParOf" srcId="{481803BD-978C-4C6C-932C-3A410D998D2A}" destId="{B48A86AC-ECC7-497D-B364-3CF0E3947D8C}" srcOrd="0" destOrd="0" presId="urn:microsoft.com/office/officeart/2018/2/layout/IconVerticalSolidList"/>
    <dgm:cxn modelId="{21E6C4F5-1B29-4E28-AF33-63205213472A}" type="presParOf" srcId="{B48A86AC-ECC7-497D-B364-3CF0E3947D8C}" destId="{510FF46D-C3A7-4D58-A44E-1F7FA46216E5}" srcOrd="0" destOrd="0" presId="urn:microsoft.com/office/officeart/2018/2/layout/IconVerticalSolidList"/>
    <dgm:cxn modelId="{BDB65934-CEA5-4888-ABDB-A4E9C7CB5760}" type="presParOf" srcId="{B48A86AC-ECC7-497D-B364-3CF0E3947D8C}" destId="{0F6B5D11-443E-4EA7-813B-827F3A930BD1}" srcOrd="1" destOrd="0" presId="urn:microsoft.com/office/officeart/2018/2/layout/IconVerticalSolidList"/>
    <dgm:cxn modelId="{AAF17259-66BB-43AA-BF94-DC9B19C59BF8}" type="presParOf" srcId="{B48A86AC-ECC7-497D-B364-3CF0E3947D8C}" destId="{86D79139-F7B6-4D8F-BD06-062683DF34AE}" srcOrd="2" destOrd="0" presId="urn:microsoft.com/office/officeart/2018/2/layout/IconVerticalSolidList"/>
    <dgm:cxn modelId="{FE0D459A-66FF-4B93-9013-E8D1CB87CFFC}" type="presParOf" srcId="{B48A86AC-ECC7-497D-B364-3CF0E3947D8C}" destId="{1790FF14-7A54-4226-82E0-B70E2DB95708}" srcOrd="3" destOrd="0" presId="urn:microsoft.com/office/officeart/2018/2/layout/IconVerticalSolidList"/>
    <dgm:cxn modelId="{8C9E93EB-8186-4F30-AB36-ED8F86996C60}" type="presParOf" srcId="{481803BD-978C-4C6C-932C-3A410D998D2A}" destId="{C4251255-C9A9-4E06-B672-0402A587B96B}" srcOrd="1" destOrd="0" presId="urn:microsoft.com/office/officeart/2018/2/layout/IconVerticalSolidList"/>
    <dgm:cxn modelId="{5520B11B-42AB-4961-A54C-AD21C17F9F9D}" type="presParOf" srcId="{481803BD-978C-4C6C-932C-3A410D998D2A}" destId="{39E95018-B560-44D7-B73D-F31CB0A541C9}" srcOrd="2" destOrd="0" presId="urn:microsoft.com/office/officeart/2018/2/layout/IconVerticalSolidList"/>
    <dgm:cxn modelId="{F0FC57BD-DCA5-46A4-A52B-12F1D2ED0AF4}" type="presParOf" srcId="{39E95018-B560-44D7-B73D-F31CB0A541C9}" destId="{DED9F21D-DB55-4FDA-B87A-2E7377F19DFC}" srcOrd="0" destOrd="0" presId="urn:microsoft.com/office/officeart/2018/2/layout/IconVerticalSolidList"/>
    <dgm:cxn modelId="{8AB0908F-AC98-4467-B6BE-84652F8AB2F9}" type="presParOf" srcId="{39E95018-B560-44D7-B73D-F31CB0A541C9}" destId="{C2708F59-822B-4535-AD91-8BD79CCC7643}" srcOrd="1" destOrd="0" presId="urn:microsoft.com/office/officeart/2018/2/layout/IconVerticalSolidList"/>
    <dgm:cxn modelId="{8C03361F-1A44-44A0-BCC4-B3404A053396}" type="presParOf" srcId="{39E95018-B560-44D7-B73D-F31CB0A541C9}" destId="{C47067F2-55CC-4B6E-BD0D-E0153A881229}" srcOrd="2" destOrd="0" presId="urn:microsoft.com/office/officeart/2018/2/layout/IconVerticalSolidList"/>
    <dgm:cxn modelId="{D806AB3E-4400-406B-B44D-51552F3E4CB6}" type="presParOf" srcId="{39E95018-B560-44D7-B73D-F31CB0A541C9}" destId="{091DF48B-1824-4BED-82C2-A24CB009C525}" srcOrd="3" destOrd="0" presId="urn:microsoft.com/office/officeart/2018/2/layout/IconVerticalSolidList"/>
    <dgm:cxn modelId="{48AF6566-9916-4556-B794-2DDF4285C720}" type="presParOf" srcId="{481803BD-978C-4C6C-932C-3A410D998D2A}" destId="{AB6665C6-4DA8-4A1D-B5A9-C07A448D752E}" srcOrd="3" destOrd="0" presId="urn:microsoft.com/office/officeart/2018/2/layout/IconVerticalSolidList"/>
    <dgm:cxn modelId="{2D4C78F2-20F7-49F5-AA39-7D7520A4902F}" type="presParOf" srcId="{481803BD-978C-4C6C-932C-3A410D998D2A}" destId="{23F817AD-24A9-4445-B525-A0028EF7C227}" srcOrd="4" destOrd="0" presId="urn:microsoft.com/office/officeart/2018/2/layout/IconVerticalSolidList"/>
    <dgm:cxn modelId="{5F5E29E6-C2EB-4751-96E3-36AE58D1AE62}" type="presParOf" srcId="{23F817AD-24A9-4445-B525-A0028EF7C227}" destId="{145824E2-6E69-4CAD-AE32-3A8F94701ABE}" srcOrd="0" destOrd="0" presId="urn:microsoft.com/office/officeart/2018/2/layout/IconVerticalSolidList"/>
    <dgm:cxn modelId="{99974605-BF0F-49BE-9621-6E23A98BE198}" type="presParOf" srcId="{23F817AD-24A9-4445-B525-A0028EF7C227}" destId="{8CE10992-1C5B-425B-8A2C-71C4E6737590}" srcOrd="1" destOrd="0" presId="urn:microsoft.com/office/officeart/2018/2/layout/IconVerticalSolidList"/>
    <dgm:cxn modelId="{CE06C23F-3997-420A-B325-FCD626E4AD72}" type="presParOf" srcId="{23F817AD-24A9-4445-B525-A0028EF7C227}" destId="{238CAE0A-AF35-4035-A582-CF29FFEACD93}" srcOrd="2" destOrd="0" presId="urn:microsoft.com/office/officeart/2018/2/layout/IconVerticalSolidList"/>
    <dgm:cxn modelId="{C427F6B7-9D91-4E71-8640-85B37FC35560}" type="presParOf" srcId="{23F817AD-24A9-4445-B525-A0028EF7C227}" destId="{5F073122-0E56-4FD7-836D-064C81958501}" srcOrd="3" destOrd="0" presId="urn:microsoft.com/office/officeart/2018/2/layout/IconVerticalSolidList"/>
    <dgm:cxn modelId="{2DB481FA-0F83-4DE8-B8E0-55D39A7E2B82}" type="presParOf" srcId="{481803BD-978C-4C6C-932C-3A410D998D2A}" destId="{0B143624-3471-4055-B646-519F5BA43D66}" srcOrd="5" destOrd="0" presId="urn:microsoft.com/office/officeart/2018/2/layout/IconVerticalSolidList"/>
    <dgm:cxn modelId="{081219C3-0BA0-48C1-ADBF-B698ECB1123F}" type="presParOf" srcId="{481803BD-978C-4C6C-932C-3A410D998D2A}" destId="{EDD0F821-AE9B-434C-86D3-C6E226AF605F}" srcOrd="6" destOrd="0" presId="urn:microsoft.com/office/officeart/2018/2/layout/IconVerticalSolidList"/>
    <dgm:cxn modelId="{CB352487-9589-43F1-A8B6-175112FD1A97}" type="presParOf" srcId="{EDD0F821-AE9B-434C-86D3-C6E226AF605F}" destId="{A54BD5CD-F294-4ADC-B2B4-EE95B109B3F4}" srcOrd="0" destOrd="0" presId="urn:microsoft.com/office/officeart/2018/2/layout/IconVerticalSolidList"/>
    <dgm:cxn modelId="{1C6932F6-5CFE-4C9D-B6C4-11470E2528F5}" type="presParOf" srcId="{EDD0F821-AE9B-434C-86D3-C6E226AF605F}" destId="{C6B65060-BB0A-4DE8-B912-BBD893CFF22F}" srcOrd="1" destOrd="0" presId="urn:microsoft.com/office/officeart/2018/2/layout/IconVerticalSolidList"/>
    <dgm:cxn modelId="{3C57B3CC-A155-4A6A-A80B-90293641D15F}" type="presParOf" srcId="{EDD0F821-AE9B-434C-86D3-C6E226AF605F}" destId="{21011C24-D87D-43AF-A9A8-265ABC08D099}" srcOrd="2" destOrd="0" presId="urn:microsoft.com/office/officeart/2018/2/layout/IconVerticalSolidList"/>
    <dgm:cxn modelId="{C3A574B5-FCE4-4AE7-81E4-878612BFA6A5}" type="presParOf" srcId="{EDD0F821-AE9B-434C-86D3-C6E226AF605F}" destId="{CB67F5FF-FAF4-4D05-BF7D-0C1F304E1A9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8D8E634-10C4-4084-86F1-94F13F537F3C}"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29A5E012-5740-4CED-B6C1-6901A7B83BD1}">
      <dgm:prSet/>
      <dgm:spPr/>
      <dgm:t>
        <a:bodyPr/>
        <a:lstStyle/>
        <a:p>
          <a:r>
            <a:rPr lang="en-GB" b="1" u="sng" dirty="0"/>
            <a:t>Rape</a:t>
          </a:r>
          <a:r>
            <a:rPr lang="en-GB" dirty="0"/>
            <a:t> - A person commits rape if they intentionally penetrate the vagina, anus or mouth of another person with their penis without consent.  </a:t>
          </a:r>
          <a:endParaRPr lang="en-US" dirty="0"/>
        </a:p>
      </dgm:t>
    </dgm:pt>
    <dgm:pt modelId="{F8CB6250-6A35-4C9B-BEB4-75843D98EC74}" type="parTrans" cxnId="{02A4F993-36ED-46AA-85A6-5D2303603002}">
      <dgm:prSet/>
      <dgm:spPr/>
      <dgm:t>
        <a:bodyPr/>
        <a:lstStyle/>
        <a:p>
          <a:endParaRPr lang="en-US"/>
        </a:p>
      </dgm:t>
    </dgm:pt>
    <dgm:pt modelId="{218B0362-412F-4A29-B852-0DF0074F80B0}" type="sibTrans" cxnId="{02A4F993-36ED-46AA-85A6-5D2303603002}">
      <dgm:prSet/>
      <dgm:spPr/>
      <dgm:t>
        <a:bodyPr/>
        <a:lstStyle/>
        <a:p>
          <a:endParaRPr lang="en-US"/>
        </a:p>
      </dgm:t>
    </dgm:pt>
    <dgm:pt modelId="{4F30077C-B19C-4056-831E-A427994B93D6}">
      <dgm:prSet/>
      <dgm:spPr/>
      <dgm:t>
        <a:bodyPr/>
        <a:lstStyle/>
        <a:p>
          <a:r>
            <a:rPr lang="en-GB" b="1" u="sng" dirty="0"/>
            <a:t>Assault by penetration</a:t>
          </a:r>
          <a:r>
            <a:rPr lang="en-GB" u="sng" dirty="0"/>
            <a:t> </a:t>
          </a:r>
          <a:r>
            <a:rPr lang="en-GB" dirty="0"/>
            <a:t>- a person commits assault by penetration if they intentionally penetrate the vagina or anus of another person with a part of the body or anything else, without their consent.  </a:t>
          </a:r>
          <a:endParaRPr lang="en-US" dirty="0"/>
        </a:p>
      </dgm:t>
    </dgm:pt>
    <dgm:pt modelId="{FDF43B79-3B77-436C-A830-AD23D3734C3C}" type="parTrans" cxnId="{6B289C72-4301-415E-9344-1D6E2DABB33D}">
      <dgm:prSet/>
      <dgm:spPr/>
      <dgm:t>
        <a:bodyPr/>
        <a:lstStyle/>
        <a:p>
          <a:endParaRPr lang="en-US"/>
        </a:p>
      </dgm:t>
    </dgm:pt>
    <dgm:pt modelId="{D8CB420F-C9AA-4C38-AACE-3F80AFC9E5BC}" type="sibTrans" cxnId="{6B289C72-4301-415E-9344-1D6E2DABB33D}">
      <dgm:prSet/>
      <dgm:spPr/>
      <dgm:t>
        <a:bodyPr/>
        <a:lstStyle/>
        <a:p>
          <a:endParaRPr lang="en-US"/>
        </a:p>
      </dgm:t>
    </dgm:pt>
    <dgm:pt modelId="{36F58856-9383-4CAC-AFFC-F5AAF63EA069}">
      <dgm:prSet/>
      <dgm:spPr/>
      <dgm:t>
        <a:bodyPr/>
        <a:lstStyle/>
        <a:p>
          <a:r>
            <a:rPr lang="en-GB" b="1" u="sng" dirty="0"/>
            <a:t>Sexual assault</a:t>
          </a:r>
          <a:r>
            <a:rPr lang="en-GB" u="sng" dirty="0"/>
            <a:t> </a:t>
          </a:r>
          <a:r>
            <a:rPr lang="en-GB" dirty="0"/>
            <a:t>- A person commits sexual assault if they intentionally touch another person, the touching is sexual, and the person does not consent</a:t>
          </a:r>
          <a:endParaRPr lang="en-US" dirty="0"/>
        </a:p>
      </dgm:t>
    </dgm:pt>
    <dgm:pt modelId="{D8D513EA-A858-4CDA-A999-417E9D0A0525}" type="parTrans" cxnId="{2DD31133-E7B5-4113-AF8C-2437E74E4DAE}">
      <dgm:prSet/>
      <dgm:spPr/>
      <dgm:t>
        <a:bodyPr/>
        <a:lstStyle/>
        <a:p>
          <a:endParaRPr lang="en-US"/>
        </a:p>
      </dgm:t>
    </dgm:pt>
    <dgm:pt modelId="{2C19980D-355A-49E0-BFE6-A6CDD45B4732}" type="sibTrans" cxnId="{2DD31133-E7B5-4113-AF8C-2437E74E4DAE}">
      <dgm:prSet/>
      <dgm:spPr/>
      <dgm:t>
        <a:bodyPr/>
        <a:lstStyle/>
        <a:p>
          <a:endParaRPr lang="en-US"/>
        </a:p>
      </dgm:t>
    </dgm:pt>
    <dgm:pt modelId="{93D68C3A-C521-4914-A778-AD1BEDE99FBF}" type="pres">
      <dgm:prSet presAssocID="{A8D8E634-10C4-4084-86F1-94F13F537F3C}" presName="diagram" presStyleCnt="0">
        <dgm:presLayoutVars>
          <dgm:dir/>
          <dgm:resizeHandles val="exact"/>
        </dgm:presLayoutVars>
      </dgm:prSet>
      <dgm:spPr/>
    </dgm:pt>
    <dgm:pt modelId="{66D67F6A-A433-4799-9D2B-580B77295D30}" type="pres">
      <dgm:prSet presAssocID="{29A5E012-5740-4CED-B6C1-6901A7B83BD1}" presName="node" presStyleLbl="node1" presStyleIdx="0" presStyleCnt="3">
        <dgm:presLayoutVars>
          <dgm:bulletEnabled val="1"/>
        </dgm:presLayoutVars>
      </dgm:prSet>
      <dgm:spPr/>
    </dgm:pt>
    <dgm:pt modelId="{B80584D6-08BB-4814-932A-B4708C346905}" type="pres">
      <dgm:prSet presAssocID="{218B0362-412F-4A29-B852-0DF0074F80B0}" presName="sibTrans" presStyleCnt="0"/>
      <dgm:spPr/>
    </dgm:pt>
    <dgm:pt modelId="{33CC78DC-74FC-494B-9F50-B0F42DA9B5EB}" type="pres">
      <dgm:prSet presAssocID="{4F30077C-B19C-4056-831E-A427994B93D6}" presName="node" presStyleLbl="node1" presStyleIdx="1" presStyleCnt="3">
        <dgm:presLayoutVars>
          <dgm:bulletEnabled val="1"/>
        </dgm:presLayoutVars>
      </dgm:prSet>
      <dgm:spPr/>
    </dgm:pt>
    <dgm:pt modelId="{471A3ECD-6E62-4467-AD05-0E5B21934163}" type="pres">
      <dgm:prSet presAssocID="{D8CB420F-C9AA-4C38-AACE-3F80AFC9E5BC}" presName="sibTrans" presStyleCnt="0"/>
      <dgm:spPr/>
    </dgm:pt>
    <dgm:pt modelId="{4AF94E3E-1610-4E83-ADB9-39AE6A0A311A}" type="pres">
      <dgm:prSet presAssocID="{36F58856-9383-4CAC-AFFC-F5AAF63EA069}" presName="node" presStyleLbl="node1" presStyleIdx="2" presStyleCnt="3">
        <dgm:presLayoutVars>
          <dgm:bulletEnabled val="1"/>
        </dgm:presLayoutVars>
      </dgm:prSet>
      <dgm:spPr/>
    </dgm:pt>
  </dgm:ptLst>
  <dgm:cxnLst>
    <dgm:cxn modelId="{39A48D0D-3A48-462F-B91F-55A02382C65F}" type="presOf" srcId="{4F30077C-B19C-4056-831E-A427994B93D6}" destId="{33CC78DC-74FC-494B-9F50-B0F42DA9B5EB}" srcOrd="0" destOrd="0" presId="urn:microsoft.com/office/officeart/2005/8/layout/default"/>
    <dgm:cxn modelId="{2DD31133-E7B5-4113-AF8C-2437E74E4DAE}" srcId="{A8D8E634-10C4-4084-86F1-94F13F537F3C}" destId="{36F58856-9383-4CAC-AFFC-F5AAF63EA069}" srcOrd="2" destOrd="0" parTransId="{D8D513EA-A858-4CDA-A999-417E9D0A0525}" sibTransId="{2C19980D-355A-49E0-BFE6-A6CDD45B4732}"/>
    <dgm:cxn modelId="{6B289C72-4301-415E-9344-1D6E2DABB33D}" srcId="{A8D8E634-10C4-4084-86F1-94F13F537F3C}" destId="{4F30077C-B19C-4056-831E-A427994B93D6}" srcOrd="1" destOrd="0" parTransId="{FDF43B79-3B77-436C-A830-AD23D3734C3C}" sibTransId="{D8CB420F-C9AA-4C38-AACE-3F80AFC9E5BC}"/>
    <dgm:cxn modelId="{02A4F993-36ED-46AA-85A6-5D2303603002}" srcId="{A8D8E634-10C4-4084-86F1-94F13F537F3C}" destId="{29A5E012-5740-4CED-B6C1-6901A7B83BD1}" srcOrd="0" destOrd="0" parTransId="{F8CB6250-6A35-4C9B-BEB4-75843D98EC74}" sibTransId="{218B0362-412F-4A29-B852-0DF0074F80B0}"/>
    <dgm:cxn modelId="{46882AB8-257B-473A-920A-3CE5D402FD43}" type="presOf" srcId="{29A5E012-5740-4CED-B6C1-6901A7B83BD1}" destId="{66D67F6A-A433-4799-9D2B-580B77295D30}" srcOrd="0" destOrd="0" presId="urn:microsoft.com/office/officeart/2005/8/layout/default"/>
    <dgm:cxn modelId="{43B3EBDF-49E0-4D5F-9D15-E097328D621D}" type="presOf" srcId="{A8D8E634-10C4-4084-86F1-94F13F537F3C}" destId="{93D68C3A-C521-4914-A778-AD1BEDE99FBF}" srcOrd="0" destOrd="0" presId="urn:microsoft.com/office/officeart/2005/8/layout/default"/>
    <dgm:cxn modelId="{41C12CEF-CAD1-4C4F-A463-32AAF8CD2923}" type="presOf" srcId="{36F58856-9383-4CAC-AFFC-F5AAF63EA069}" destId="{4AF94E3E-1610-4E83-ADB9-39AE6A0A311A}" srcOrd="0" destOrd="0" presId="urn:microsoft.com/office/officeart/2005/8/layout/default"/>
    <dgm:cxn modelId="{A5E9250C-65CD-4686-A12D-3FB4307A6F5A}" type="presParOf" srcId="{93D68C3A-C521-4914-A778-AD1BEDE99FBF}" destId="{66D67F6A-A433-4799-9D2B-580B77295D30}" srcOrd="0" destOrd="0" presId="urn:microsoft.com/office/officeart/2005/8/layout/default"/>
    <dgm:cxn modelId="{08CB0557-A037-477F-9DA1-28A5917656D1}" type="presParOf" srcId="{93D68C3A-C521-4914-A778-AD1BEDE99FBF}" destId="{B80584D6-08BB-4814-932A-B4708C346905}" srcOrd="1" destOrd="0" presId="urn:microsoft.com/office/officeart/2005/8/layout/default"/>
    <dgm:cxn modelId="{A364578D-CFBC-45C7-B03D-6901F4497C8C}" type="presParOf" srcId="{93D68C3A-C521-4914-A778-AD1BEDE99FBF}" destId="{33CC78DC-74FC-494B-9F50-B0F42DA9B5EB}" srcOrd="2" destOrd="0" presId="urn:microsoft.com/office/officeart/2005/8/layout/default"/>
    <dgm:cxn modelId="{B66F3477-5A5E-44D8-9907-6A68D541DC18}" type="presParOf" srcId="{93D68C3A-C521-4914-A778-AD1BEDE99FBF}" destId="{471A3ECD-6E62-4467-AD05-0E5B21934163}" srcOrd="3" destOrd="0" presId="urn:microsoft.com/office/officeart/2005/8/layout/default"/>
    <dgm:cxn modelId="{DE83777C-73D2-42D1-9BE6-D8133E10A2B8}" type="presParOf" srcId="{93D68C3A-C521-4914-A778-AD1BEDE99FBF}" destId="{4AF94E3E-1610-4E83-ADB9-39AE6A0A311A}"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520756A-18A7-4D3F-AF3A-EAACCDCE962C}"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12BDF82F-8E75-4A8B-BCB7-83BC08419EA9}">
      <dgm:prSet custT="1"/>
      <dgm:spPr/>
      <dgm:t>
        <a:bodyPr/>
        <a:lstStyle/>
        <a:p>
          <a:r>
            <a:rPr lang="en-GB" sz="2800" u="sng" dirty="0"/>
            <a:t>Oral penetration </a:t>
          </a:r>
          <a:r>
            <a:rPr lang="en-GB" sz="2800" dirty="0"/>
            <a:t>= 48 hours</a:t>
          </a:r>
          <a:endParaRPr lang="en-US" sz="2800" dirty="0"/>
        </a:p>
      </dgm:t>
    </dgm:pt>
    <dgm:pt modelId="{2C38B116-B723-4B43-B6D1-8B677F7BDBE0}" type="parTrans" cxnId="{EF69F608-37C6-4260-BA75-2F0D862332C7}">
      <dgm:prSet/>
      <dgm:spPr/>
      <dgm:t>
        <a:bodyPr/>
        <a:lstStyle/>
        <a:p>
          <a:endParaRPr lang="en-US"/>
        </a:p>
      </dgm:t>
    </dgm:pt>
    <dgm:pt modelId="{9682CD9F-DA97-415C-8821-F1FE6B68A8ED}" type="sibTrans" cxnId="{EF69F608-37C6-4260-BA75-2F0D862332C7}">
      <dgm:prSet/>
      <dgm:spPr/>
      <dgm:t>
        <a:bodyPr/>
        <a:lstStyle/>
        <a:p>
          <a:endParaRPr lang="en-US"/>
        </a:p>
      </dgm:t>
    </dgm:pt>
    <dgm:pt modelId="{1AC15C20-F175-4D36-9FD8-0820626E0021}">
      <dgm:prSet custT="1"/>
      <dgm:spPr/>
      <dgm:t>
        <a:bodyPr/>
        <a:lstStyle/>
        <a:p>
          <a:r>
            <a:rPr lang="en-GB" sz="2800" u="sng" dirty="0"/>
            <a:t>Anal penetration/Penile </a:t>
          </a:r>
          <a:r>
            <a:rPr lang="en-GB" sz="2800" dirty="0"/>
            <a:t>= 72 hours</a:t>
          </a:r>
          <a:endParaRPr lang="en-US" sz="2800" dirty="0"/>
        </a:p>
      </dgm:t>
    </dgm:pt>
    <dgm:pt modelId="{963F15E3-978F-499F-9575-452271757483}" type="parTrans" cxnId="{F90F35B8-1A11-48A5-AA23-D8F3DBE97B5B}">
      <dgm:prSet/>
      <dgm:spPr/>
      <dgm:t>
        <a:bodyPr/>
        <a:lstStyle/>
        <a:p>
          <a:endParaRPr lang="en-US"/>
        </a:p>
      </dgm:t>
    </dgm:pt>
    <dgm:pt modelId="{E1447602-40F5-437C-98A0-DF869045B949}" type="sibTrans" cxnId="{F90F35B8-1A11-48A5-AA23-D8F3DBE97B5B}">
      <dgm:prSet/>
      <dgm:spPr/>
      <dgm:t>
        <a:bodyPr/>
        <a:lstStyle/>
        <a:p>
          <a:endParaRPr lang="en-US"/>
        </a:p>
      </dgm:t>
    </dgm:pt>
    <dgm:pt modelId="{9221F9DC-CE86-499C-A6D0-A2E675D4A3CF}">
      <dgm:prSet custT="1"/>
      <dgm:spPr/>
      <dgm:t>
        <a:bodyPr/>
        <a:lstStyle/>
        <a:p>
          <a:r>
            <a:rPr lang="en-GB" sz="2800" u="sng" dirty="0"/>
            <a:t>Skin</a:t>
          </a:r>
          <a:r>
            <a:rPr lang="en-GB" sz="2800" dirty="0"/>
            <a:t> = </a:t>
          </a:r>
          <a:r>
            <a:rPr lang="en-GB" sz="2400" dirty="0"/>
            <a:t>2 days </a:t>
          </a:r>
        </a:p>
        <a:p>
          <a:r>
            <a:rPr lang="en-GB" sz="2400" dirty="0"/>
            <a:t>7 days (unwashed) </a:t>
          </a:r>
          <a:endParaRPr lang="en-US" sz="2400" dirty="0"/>
        </a:p>
      </dgm:t>
    </dgm:pt>
    <dgm:pt modelId="{8B0C73E5-23D6-438A-A572-B379E91711DF}" type="parTrans" cxnId="{6575D29C-4F7F-427B-A499-3D4E5C2D0876}">
      <dgm:prSet/>
      <dgm:spPr/>
      <dgm:t>
        <a:bodyPr/>
        <a:lstStyle/>
        <a:p>
          <a:endParaRPr lang="en-US"/>
        </a:p>
      </dgm:t>
    </dgm:pt>
    <dgm:pt modelId="{B36D195B-22E6-496E-9517-B0FAB0021DE9}" type="sibTrans" cxnId="{6575D29C-4F7F-427B-A499-3D4E5C2D0876}">
      <dgm:prSet/>
      <dgm:spPr/>
      <dgm:t>
        <a:bodyPr/>
        <a:lstStyle/>
        <a:p>
          <a:endParaRPr lang="en-US"/>
        </a:p>
      </dgm:t>
    </dgm:pt>
    <dgm:pt modelId="{7542557F-F0AC-48DA-B4DC-4EF096D93EDF}">
      <dgm:prSet custT="1"/>
      <dgm:spPr/>
      <dgm:t>
        <a:bodyPr/>
        <a:lstStyle/>
        <a:p>
          <a:r>
            <a:rPr lang="en-GB" sz="4000" u="sng" dirty="0"/>
            <a:t>Vaginal</a:t>
          </a:r>
          <a:r>
            <a:rPr lang="en-GB" sz="4000" dirty="0"/>
            <a:t> = </a:t>
          </a:r>
        </a:p>
        <a:p>
          <a:r>
            <a:rPr lang="en-GB" sz="4000" dirty="0"/>
            <a:t>7 day</a:t>
          </a:r>
          <a:endParaRPr lang="en-US" sz="4000" dirty="0"/>
        </a:p>
      </dgm:t>
    </dgm:pt>
    <dgm:pt modelId="{D5929865-4B52-49DC-BBD4-960ED17D7C5D}" type="parTrans" cxnId="{BF64F8F1-BFD8-4C7B-9BD1-51A35DA8BAF4}">
      <dgm:prSet/>
      <dgm:spPr/>
      <dgm:t>
        <a:bodyPr/>
        <a:lstStyle/>
        <a:p>
          <a:endParaRPr lang="en-US"/>
        </a:p>
      </dgm:t>
    </dgm:pt>
    <dgm:pt modelId="{4D60CB16-6B28-47AB-8500-99AE30F10D93}" type="sibTrans" cxnId="{BF64F8F1-BFD8-4C7B-9BD1-51A35DA8BAF4}">
      <dgm:prSet/>
      <dgm:spPr/>
      <dgm:t>
        <a:bodyPr/>
        <a:lstStyle/>
        <a:p>
          <a:endParaRPr lang="en-US"/>
        </a:p>
      </dgm:t>
    </dgm:pt>
    <dgm:pt modelId="{D84F82BA-640A-432A-987D-7C42B5AE7A1E}">
      <dgm:prSet custT="1"/>
      <dgm:spPr/>
      <dgm:t>
        <a:bodyPr/>
        <a:lstStyle/>
        <a:p>
          <a:r>
            <a:rPr lang="en-GB" sz="3600" u="sng" dirty="0"/>
            <a:t>Pre pubertal </a:t>
          </a:r>
          <a:r>
            <a:rPr lang="en-GB" sz="3600" dirty="0"/>
            <a:t>= 72 hours</a:t>
          </a:r>
          <a:endParaRPr lang="en-US" sz="3600" dirty="0"/>
        </a:p>
      </dgm:t>
    </dgm:pt>
    <dgm:pt modelId="{CA7DB041-ABA2-4B4B-86EC-898618F448B7}" type="parTrans" cxnId="{AD1C3BBC-7681-49D0-B4FC-96A0D72DE5B3}">
      <dgm:prSet/>
      <dgm:spPr/>
      <dgm:t>
        <a:bodyPr/>
        <a:lstStyle/>
        <a:p>
          <a:endParaRPr lang="en-US"/>
        </a:p>
      </dgm:t>
    </dgm:pt>
    <dgm:pt modelId="{09AD9777-43EC-4192-8F8B-822372BA2017}" type="sibTrans" cxnId="{AD1C3BBC-7681-49D0-B4FC-96A0D72DE5B3}">
      <dgm:prSet/>
      <dgm:spPr/>
      <dgm:t>
        <a:bodyPr/>
        <a:lstStyle/>
        <a:p>
          <a:endParaRPr lang="en-US"/>
        </a:p>
      </dgm:t>
    </dgm:pt>
    <dgm:pt modelId="{DFDAFE42-B147-4F16-9E8D-29DCE73DF6BE}">
      <dgm:prSet custT="1"/>
      <dgm:spPr/>
      <dgm:t>
        <a:bodyPr/>
        <a:lstStyle/>
        <a:p>
          <a:r>
            <a:rPr lang="en-GB" sz="2800" u="sng" dirty="0"/>
            <a:t>digital penetration </a:t>
          </a:r>
          <a:r>
            <a:rPr lang="en-GB" sz="2800" dirty="0"/>
            <a:t>= 48 hours</a:t>
          </a:r>
        </a:p>
      </dgm:t>
    </dgm:pt>
    <dgm:pt modelId="{2D71B58F-1C12-4613-AD47-330FD323C0D5}" type="parTrans" cxnId="{D062CC05-9CBD-481F-84A7-7005EDBB42CC}">
      <dgm:prSet/>
      <dgm:spPr/>
      <dgm:t>
        <a:bodyPr/>
        <a:lstStyle/>
        <a:p>
          <a:endParaRPr lang="en-GB"/>
        </a:p>
      </dgm:t>
    </dgm:pt>
    <dgm:pt modelId="{C233248F-29DC-44C3-8F19-B0ADD5B81C1E}" type="sibTrans" cxnId="{D062CC05-9CBD-481F-84A7-7005EDBB42CC}">
      <dgm:prSet/>
      <dgm:spPr/>
      <dgm:t>
        <a:bodyPr/>
        <a:lstStyle/>
        <a:p>
          <a:endParaRPr lang="en-GB"/>
        </a:p>
      </dgm:t>
    </dgm:pt>
    <dgm:pt modelId="{C29C64C3-0801-4EDF-AC89-008782C2081C}" type="pres">
      <dgm:prSet presAssocID="{9520756A-18A7-4D3F-AF3A-EAACCDCE962C}" presName="diagram" presStyleCnt="0">
        <dgm:presLayoutVars>
          <dgm:dir/>
          <dgm:resizeHandles val="exact"/>
        </dgm:presLayoutVars>
      </dgm:prSet>
      <dgm:spPr/>
    </dgm:pt>
    <dgm:pt modelId="{0AD6035D-5B6B-40C5-8F1E-32199070F024}" type="pres">
      <dgm:prSet presAssocID="{12BDF82F-8E75-4A8B-BCB7-83BC08419EA9}" presName="node" presStyleLbl="node1" presStyleIdx="0" presStyleCnt="6">
        <dgm:presLayoutVars>
          <dgm:bulletEnabled val="1"/>
        </dgm:presLayoutVars>
      </dgm:prSet>
      <dgm:spPr/>
    </dgm:pt>
    <dgm:pt modelId="{BFA63724-A45E-47C5-8DA5-11814AC1E344}" type="pres">
      <dgm:prSet presAssocID="{9682CD9F-DA97-415C-8821-F1FE6B68A8ED}" presName="sibTrans" presStyleCnt="0"/>
      <dgm:spPr/>
    </dgm:pt>
    <dgm:pt modelId="{6CBC9A36-B53B-496C-8658-2C8F9F22AC2B}" type="pres">
      <dgm:prSet presAssocID="{1AC15C20-F175-4D36-9FD8-0820626E0021}" presName="node" presStyleLbl="node1" presStyleIdx="1" presStyleCnt="6">
        <dgm:presLayoutVars>
          <dgm:bulletEnabled val="1"/>
        </dgm:presLayoutVars>
      </dgm:prSet>
      <dgm:spPr/>
    </dgm:pt>
    <dgm:pt modelId="{126D5F70-9888-43C6-85D8-6492B6C51279}" type="pres">
      <dgm:prSet presAssocID="{E1447602-40F5-437C-98A0-DF869045B949}" presName="sibTrans" presStyleCnt="0"/>
      <dgm:spPr/>
    </dgm:pt>
    <dgm:pt modelId="{7EB61A82-E498-45C5-8FCD-2F4BB7F76F5E}" type="pres">
      <dgm:prSet presAssocID="{9221F9DC-CE86-499C-A6D0-A2E675D4A3CF}" presName="node" presStyleLbl="node1" presStyleIdx="2" presStyleCnt="6">
        <dgm:presLayoutVars>
          <dgm:bulletEnabled val="1"/>
        </dgm:presLayoutVars>
      </dgm:prSet>
      <dgm:spPr/>
    </dgm:pt>
    <dgm:pt modelId="{1B29B2C4-CD23-40A4-8083-E83CBD217021}" type="pres">
      <dgm:prSet presAssocID="{B36D195B-22E6-496E-9517-B0FAB0021DE9}" presName="sibTrans" presStyleCnt="0"/>
      <dgm:spPr/>
    </dgm:pt>
    <dgm:pt modelId="{5BA245FB-0204-4027-8096-FCF3B4D56B11}" type="pres">
      <dgm:prSet presAssocID="{7542557F-F0AC-48DA-B4DC-4EF096D93EDF}" presName="node" presStyleLbl="node1" presStyleIdx="3" presStyleCnt="6">
        <dgm:presLayoutVars>
          <dgm:bulletEnabled val="1"/>
        </dgm:presLayoutVars>
      </dgm:prSet>
      <dgm:spPr/>
    </dgm:pt>
    <dgm:pt modelId="{A9FD3A9F-BF5A-4179-ABFC-6523A714796D}" type="pres">
      <dgm:prSet presAssocID="{4D60CB16-6B28-47AB-8500-99AE30F10D93}" presName="sibTrans" presStyleCnt="0"/>
      <dgm:spPr/>
    </dgm:pt>
    <dgm:pt modelId="{108934B3-DB9A-4ABB-A2B6-BD58E29974F0}" type="pres">
      <dgm:prSet presAssocID="{DFDAFE42-B147-4F16-9E8D-29DCE73DF6BE}" presName="node" presStyleLbl="node1" presStyleIdx="4" presStyleCnt="6">
        <dgm:presLayoutVars>
          <dgm:bulletEnabled val="1"/>
        </dgm:presLayoutVars>
      </dgm:prSet>
      <dgm:spPr/>
    </dgm:pt>
    <dgm:pt modelId="{2D76B6D6-8F9E-4907-AEDA-5B2EFA13ECF4}" type="pres">
      <dgm:prSet presAssocID="{C233248F-29DC-44C3-8F19-B0ADD5B81C1E}" presName="sibTrans" presStyleCnt="0"/>
      <dgm:spPr/>
    </dgm:pt>
    <dgm:pt modelId="{C40A9DA7-F1D5-443E-A2A5-D70DEBA9B3E5}" type="pres">
      <dgm:prSet presAssocID="{D84F82BA-640A-432A-987D-7C42B5AE7A1E}" presName="node" presStyleLbl="node1" presStyleIdx="5" presStyleCnt="6">
        <dgm:presLayoutVars>
          <dgm:bulletEnabled val="1"/>
        </dgm:presLayoutVars>
      </dgm:prSet>
      <dgm:spPr/>
    </dgm:pt>
  </dgm:ptLst>
  <dgm:cxnLst>
    <dgm:cxn modelId="{47349B05-B595-47C5-A3C1-208F27A4EE98}" type="presOf" srcId="{7542557F-F0AC-48DA-B4DC-4EF096D93EDF}" destId="{5BA245FB-0204-4027-8096-FCF3B4D56B11}" srcOrd="0" destOrd="0" presId="urn:microsoft.com/office/officeart/2005/8/layout/default"/>
    <dgm:cxn modelId="{D062CC05-9CBD-481F-84A7-7005EDBB42CC}" srcId="{9520756A-18A7-4D3F-AF3A-EAACCDCE962C}" destId="{DFDAFE42-B147-4F16-9E8D-29DCE73DF6BE}" srcOrd="4" destOrd="0" parTransId="{2D71B58F-1C12-4613-AD47-330FD323C0D5}" sibTransId="{C233248F-29DC-44C3-8F19-B0ADD5B81C1E}"/>
    <dgm:cxn modelId="{EF69F608-37C6-4260-BA75-2F0D862332C7}" srcId="{9520756A-18A7-4D3F-AF3A-EAACCDCE962C}" destId="{12BDF82F-8E75-4A8B-BCB7-83BC08419EA9}" srcOrd="0" destOrd="0" parTransId="{2C38B116-B723-4B43-B6D1-8B677F7BDBE0}" sibTransId="{9682CD9F-DA97-415C-8821-F1FE6B68A8ED}"/>
    <dgm:cxn modelId="{403A712B-4044-4E0E-AE58-D9E6C94CF27A}" type="presOf" srcId="{D84F82BA-640A-432A-987D-7C42B5AE7A1E}" destId="{C40A9DA7-F1D5-443E-A2A5-D70DEBA9B3E5}" srcOrd="0" destOrd="0" presId="urn:microsoft.com/office/officeart/2005/8/layout/default"/>
    <dgm:cxn modelId="{4F37B952-9110-4B8D-A2EA-DCCBFA05CE17}" type="presOf" srcId="{1AC15C20-F175-4D36-9FD8-0820626E0021}" destId="{6CBC9A36-B53B-496C-8658-2C8F9F22AC2B}" srcOrd="0" destOrd="0" presId="urn:microsoft.com/office/officeart/2005/8/layout/default"/>
    <dgm:cxn modelId="{721A5480-74A2-4679-AB1F-E4D77496DB78}" type="presOf" srcId="{9221F9DC-CE86-499C-A6D0-A2E675D4A3CF}" destId="{7EB61A82-E498-45C5-8FCD-2F4BB7F76F5E}" srcOrd="0" destOrd="0" presId="urn:microsoft.com/office/officeart/2005/8/layout/default"/>
    <dgm:cxn modelId="{6575D29C-4F7F-427B-A499-3D4E5C2D0876}" srcId="{9520756A-18A7-4D3F-AF3A-EAACCDCE962C}" destId="{9221F9DC-CE86-499C-A6D0-A2E675D4A3CF}" srcOrd="2" destOrd="0" parTransId="{8B0C73E5-23D6-438A-A572-B379E91711DF}" sibTransId="{B36D195B-22E6-496E-9517-B0FAB0021DE9}"/>
    <dgm:cxn modelId="{F90F35B8-1A11-48A5-AA23-D8F3DBE97B5B}" srcId="{9520756A-18A7-4D3F-AF3A-EAACCDCE962C}" destId="{1AC15C20-F175-4D36-9FD8-0820626E0021}" srcOrd="1" destOrd="0" parTransId="{963F15E3-978F-499F-9575-452271757483}" sibTransId="{E1447602-40F5-437C-98A0-DF869045B949}"/>
    <dgm:cxn modelId="{AD1C3BBC-7681-49D0-B4FC-96A0D72DE5B3}" srcId="{9520756A-18A7-4D3F-AF3A-EAACCDCE962C}" destId="{D84F82BA-640A-432A-987D-7C42B5AE7A1E}" srcOrd="5" destOrd="0" parTransId="{CA7DB041-ABA2-4B4B-86EC-898618F448B7}" sibTransId="{09AD9777-43EC-4192-8F8B-822372BA2017}"/>
    <dgm:cxn modelId="{82D419D0-4D13-45CC-8A6F-92A077DB505F}" type="presOf" srcId="{DFDAFE42-B147-4F16-9E8D-29DCE73DF6BE}" destId="{108934B3-DB9A-4ABB-A2B6-BD58E29974F0}" srcOrd="0" destOrd="0" presId="urn:microsoft.com/office/officeart/2005/8/layout/default"/>
    <dgm:cxn modelId="{3C12B4E6-03CE-44D6-B5CB-88FFB3CB7D88}" type="presOf" srcId="{9520756A-18A7-4D3F-AF3A-EAACCDCE962C}" destId="{C29C64C3-0801-4EDF-AC89-008782C2081C}" srcOrd="0" destOrd="0" presId="urn:microsoft.com/office/officeart/2005/8/layout/default"/>
    <dgm:cxn modelId="{BF64F8F1-BFD8-4C7B-9BD1-51A35DA8BAF4}" srcId="{9520756A-18A7-4D3F-AF3A-EAACCDCE962C}" destId="{7542557F-F0AC-48DA-B4DC-4EF096D93EDF}" srcOrd="3" destOrd="0" parTransId="{D5929865-4B52-49DC-BBD4-960ED17D7C5D}" sibTransId="{4D60CB16-6B28-47AB-8500-99AE30F10D93}"/>
    <dgm:cxn modelId="{0850F2FA-C683-4193-9A3F-AF014BCB2D82}" type="presOf" srcId="{12BDF82F-8E75-4A8B-BCB7-83BC08419EA9}" destId="{0AD6035D-5B6B-40C5-8F1E-32199070F024}" srcOrd="0" destOrd="0" presId="urn:microsoft.com/office/officeart/2005/8/layout/default"/>
    <dgm:cxn modelId="{0F31A2B0-11DB-4870-924D-001E805D96BA}" type="presParOf" srcId="{C29C64C3-0801-4EDF-AC89-008782C2081C}" destId="{0AD6035D-5B6B-40C5-8F1E-32199070F024}" srcOrd="0" destOrd="0" presId="urn:microsoft.com/office/officeart/2005/8/layout/default"/>
    <dgm:cxn modelId="{B1B4FEC5-B457-4C6D-930B-88D104FCA7CC}" type="presParOf" srcId="{C29C64C3-0801-4EDF-AC89-008782C2081C}" destId="{BFA63724-A45E-47C5-8DA5-11814AC1E344}" srcOrd="1" destOrd="0" presId="urn:microsoft.com/office/officeart/2005/8/layout/default"/>
    <dgm:cxn modelId="{6B91AE55-FA3D-450A-8E7A-1552DB3F5161}" type="presParOf" srcId="{C29C64C3-0801-4EDF-AC89-008782C2081C}" destId="{6CBC9A36-B53B-496C-8658-2C8F9F22AC2B}" srcOrd="2" destOrd="0" presId="urn:microsoft.com/office/officeart/2005/8/layout/default"/>
    <dgm:cxn modelId="{F910F571-9F70-4F4B-BA7B-4CC72D679C97}" type="presParOf" srcId="{C29C64C3-0801-4EDF-AC89-008782C2081C}" destId="{126D5F70-9888-43C6-85D8-6492B6C51279}" srcOrd="3" destOrd="0" presId="urn:microsoft.com/office/officeart/2005/8/layout/default"/>
    <dgm:cxn modelId="{FF2B08BE-6CC2-4E68-B860-0E79BE306227}" type="presParOf" srcId="{C29C64C3-0801-4EDF-AC89-008782C2081C}" destId="{7EB61A82-E498-45C5-8FCD-2F4BB7F76F5E}" srcOrd="4" destOrd="0" presId="urn:microsoft.com/office/officeart/2005/8/layout/default"/>
    <dgm:cxn modelId="{DE5341FB-576A-4B11-8ACA-A8332055DF91}" type="presParOf" srcId="{C29C64C3-0801-4EDF-AC89-008782C2081C}" destId="{1B29B2C4-CD23-40A4-8083-E83CBD217021}" srcOrd="5" destOrd="0" presId="urn:microsoft.com/office/officeart/2005/8/layout/default"/>
    <dgm:cxn modelId="{B6432938-F695-4526-A6F1-E11A347F4297}" type="presParOf" srcId="{C29C64C3-0801-4EDF-AC89-008782C2081C}" destId="{5BA245FB-0204-4027-8096-FCF3B4D56B11}" srcOrd="6" destOrd="0" presId="urn:microsoft.com/office/officeart/2005/8/layout/default"/>
    <dgm:cxn modelId="{D3FDFEBA-B62C-4578-94B4-E1006F28963B}" type="presParOf" srcId="{C29C64C3-0801-4EDF-AC89-008782C2081C}" destId="{A9FD3A9F-BF5A-4179-ABFC-6523A714796D}" srcOrd="7" destOrd="0" presId="urn:microsoft.com/office/officeart/2005/8/layout/default"/>
    <dgm:cxn modelId="{3C2BA8D9-4342-46D6-BB44-B04C51A894B8}" type="presParOf" srcId="{C29C64C3-0801-4EDF-AC89-008782C2081C}" destId="{108934B3-DB9A-4ABB-A2B6-BD58E29974F0}" srcOrd="8" destOrd="0" presId="urn:microsoft.com/office/officeart/2005/8/layout/default"/>
    <dgm:cxn modelId="{B9FB6146-59EE-42C2-937C-970D79A3186C}" type="presParOf" srcId="{C29C64C3-0801-4EDF-AC89-008782C2081C}" destId="{2D76B6D6-8F9E-4907-AEDA-5B2EFA13ECF4}" srcOrd="9" destOrd="0" presId="urn:microsoft.com/office/officeart/2005/8/layout/default"/>
    <dgm:cxn modelId="{6D7BB989-8688-4ECB-BF3E-B7198D099C1A}" type="presParOf" srcId="{C29C64C3-0801-4EDF-AC89-008782C2081C}" destId="{C40A9DA7-F1D5-443E-A2A5-D70DEBA9B3E5}"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D71E5E4-1673-456A-BC78-EE144C1EF7A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GB"/>
        </a:p>
      </dgm:t>
    </dgm:pt>
    <dgm:pt modelId="{577460C9-0443-4862-A822-B1B5EB0119AE}">
      <dgm:prSet phldrT="[Text]"/>
      <dgm:spPr/>
      <dgm:t>
        <a:bodyPr/>
        <a:lstStyle/>
        <a:p>
          <a:pPr>
            <a:lnSpc>
              <a:spcPct val="100000"/>
            </a:lnSpc>
          </a:pPr>
          <a:r>
            <a:rPr lang="en-GB"/>
            <a:t>Initial stage – information gathering</a:t>
          </a:r>
        </a:p>
      </dgm:t>
    </dgm:pt>
    <dgm:pt modelId="{2FCB0C83-B2C4-416B-8625-9CF06625AB56}" type="parTrans" cxnId="{B54984DE-28A2-4519-A611-D52471AE1F95}">
      <dgm:prSet/>
      <dgm:spPr/>
      <dgm:t>
        <a:bodyPr/>
        <a:lstStyle/>
        <a:p>
          <a:endParaRPr lang="en-GB"/>
        </a:p>
      </dgm:t>
    </dgm:pt>
    <dgm:pt modelId="{ED2DC4F5-5B66-4CE1-B954-48E054C57C86}" type="sibTrans" cxnId="{B54984DE-28A2-4519-A611-D52471AE1F95}">
      <dgm:prSet/>
      <dgm:spPr/>
      <dgm:t>
        <a:bodyPr/>
        <a:lstStyle/>
        <a:p>
          <a:endParaRPr lang="en-GB"/>
        </a:p>
      </dgm:t>
    </dgm:pt>
    <dgm:pt modelId="{16EE5FCD-1975-43C3-902B-713C4E507E8D}">
      <dgm:prSet phldrT="[Text]"/>
      <dgm:spPr/>
      <dgm:t>
        <a:bodyPr/>
        <a:lstStyle/>
        <a:p>
          <a:pPr>
            <a:lnSpc>
              <a:spcPct val="100000"/>
            </a:lnSpc>
          </a:pPr>
          <a:r>
            <a:rPr lang="en-GB"/>
            <a:t>Medical/forensics (acute vs Non recent)</a:t>
          </a:r>
        </a:p>
      </dgm:t>
    </dgm:pt>
    <dgm:pt modelId="{EF947851-E083-4E3C-9A5E-FEC07805FAE4}" type="parTrans" cxnId="{708BE96A-A202-4F65-A1DF-B7657A5D28F1}">
      <dgm:prSet/>
      <dgm:spPr/>
      <dgm:t>
        <a:bodyPr/>
        <a:lstStyle/>
        <a:p>
          <a:endParaRPr lang="en-GB"/>
        </a:p>
      </dgm:t>
    </dgm:pt>
    <dgm:pt modelId="{19B46768-1C9A-4C92-BF84-54176A43F1FA}" type="sibTrans" cxnId="{708BE96A-A202-4F65-A1DF-B7657A5D28F1}">
      <dgm:prSet/>
      <dgm:spPr/>
      <dgm:t>
        <a:bodyPr/>
        <a:lstStyle/>
        <a:p>
          <a:endParaRPr lang="en-GB"/>
        </a:p>
      </dgm:t>
    </dgm:pt>
    <dgm:pt modelId="{DB75710C-758B-4A35-8550-1613F0EADF51}">
      <dgm:prSet phldrT="[Text]"/>
      <dgm:spPr/>
      <dgm:t>
        <a:bodyPr/>
        <a:lstStyle/>
        <a:p>
          <a:pPr>
            <a:lnSpc>
              <a:spcPct val="100000"/>
            </a:lnSpc>
          </a:pPr>
          <a:r>
            <a:rPr lang="en-GB"/>
            <a:t>Aftercare</a:t>
          </a:r>
        </a:p>
      </dgm:t>
    </dgm:pt>
    <dgm:pt modelId="{E0631A08-E8EA-40EC-B105-A1B3AC49BAD2}" type="parTrans" cxnId="{8AA82998-41C8-4D8E-8D49-F8EE2B377719}">
      <dgm:prSet/>
      <dgm:spPr/>
      <dgm:t>
        <a:bodyPr/>
        <a:lstStyle/>
        <a:p>
          <a:endParaRPr lang="en-GB"/>
        </a:p>
      </dgm:t>
    </dgm:pt>
    <dgm:pt modelId="{437A6BF9-CBB4-499C-BDDD-473A850CC2EF}" type="sibTrans" cxnId="{8AA82998-41C8-4D8E-8D49-F8EE2B377719}">
      <dgm:prSet/>
      <dgm:spPr/>
      <dgm:t>
        <a:bodyPr/>
        <a:lstStyle/>
        <a:p>
          <a:endParaRPr lang="en-GB"/>
        </a:p>
      </dgm:t>
    </dgm:pt>
    <dgm:pt modelId="{320D5CB9-80F8-4470-9507-EE67FA4ABB8A}" type="pres">
      <dgm:prSet presAssocID="{5D71E5E4-1673-456A-BC78-EE144C1EF7AF}" presName="root" presStyleCnt="0">
        <dgm:presLayoutVars>
          <dgm:dir/>
          <dgm:resizeHandles val="exact"/>
        </dgm:presLayoutVars>
      </dgm:prSet>
      <dgm:spPr/>
    </dgm:pt>
    <dgm:pt modelId="{BB2E5378-605B-4982-B7DE-E23C9EE64BD4}" type="pres">
      <dgm:prSet presAssocID="{577460C9-0443-4862-A822-B1B5EB0119AE}" presName="compNode" presStyleCnt="0"/>
      <dgm:spPr/>
    </dgm:pt>
    <dgm:pt modelId="{F01663A5-F033-42C9-BA3D-C9AA95517D5C}" type="pres">
      <dgm:prSet presAssocID="{577460C9-0443-4862-A822-B1B5EB0119AE}" presName="bgRect" presStyleLbl="bgShp" presStyleIdx="0" presStyleCnt="3"/>
      <dgm:spPr/>
    </dgm:pt>
    <dgm:pt modelId="{C6FB2A65-D756-4493-9688-8403700F1F8A}" type="pres">
      <dgm:prSet presAssocID="{577460C9-0443-4862-A822-B1B5EB0119A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rrow Circle"/>
        </a:ext>
      </dgm:extLst>
    </dgm:pt>
    <dgm:pt modelId="{626B99F9-EB96-49E1-8D48-0C6573564D0C}" type="pres">
      <dgm:prSet presAssocID="{577460C9-0443-4862-A822-B1B5EB0119AE}" presName="spaceRect" presStyleCnt="0"/>
      <dgm:spPr/>
    </dgm:pt>
    <dgm:pt modelId="{295BAD2E-64EB-4919-86BB-5AD807E955EC}" type="pres">
      <dgm:prSet presAssocID="{577460C9-0443-4862-A822-B1B5EB0119AE}" presName="parTx" presStyleLbl="revTx" presStyleIdx="0" presStyleCnt="3">
        <dgm:presLayoutVars>
          <dgm:chMax val="0"/>
          <dgm:chPref val="0"/>
        </dgm:presLayoutVars>
      </dgm:prSet>
      <dgm:spPr/>
    </dgm:pt>
    <dgm:pt modelId="{13E5C7CE-3EC5-4574-9C25-C0755E604741}" type="pres">
      <dgm:prSet presAssocID="{ED2DC4F5-5B66-4CE1-B954-48E054C57C86}" presName="sibTrans" presStyleCnt="0"/>
      <dgm:spPr/>
    </dgm:pt>
    <dgm:pt modelId="{2305A1A2-689C-47CA-A294-614351BD628D}" type="pres">
      <dgm:prSet presAssocID="{16EE5FCD-1975-43C3-902B-713C4E507E8D}" presName="compNode" presStyleCnt="0"/>
      <dgm:spPr/>
    </dgm:pt>
    <dgm:pt modelId="{F3D07EF2-7DE2-4B25-87B3-22D4A4BEB02B}" type="pres">
      <dgm:prSet presAssocID="{16EE5FCD-1975-43C3-902B-713C4E507E8D}" presName="bgRect" presStyleLbl="bgShp" presStyleIdx="1" presStyleCnt="3"/>
      <dgm:spPr/>
    </dgm:pt>
    <dgm:pt modelId="{C2F6EB39-8A26-4410-8AA7-1916B3B39447}" type="pres">
      <dgm:prSet presAssocID="{16EE5FCD-1975-43C3-902B-713C4E507E8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inger Print"/>
        </a:ext>
      </dgm:extLst>
    </dgm:pt>
    <dgm:pt modelId="{9E1563B5-500D-472B-9663-D7266601E962}" type="pres">
      <dgm:prSet presAssocID="{16EE5FCD-1975-43C3-902B-713C4E507E8D}" presName="spaceRect" presStyleCnt="0"/>
      <dgm:spPr/>
    </dgm:pt>
    <dgm:pt modelId="{B5EBEB39-B3E6-4361-93DF-C7B42930DBC8}" type="pres">
      <dgm:prSet presAssocID="{16EE5FCD-1975-43C3-902B-713C4E507E8D}" presName="parTx" presStyleLbl="revTx" presStyleIdx="1" presStyleCnt="3">
        <dgm:presLayoutVars>
          <dgm:chMax val="0"/>
          <dgm:chPref val="0"/>
        </dgm:presLayoutVars>
      </dgm:prSet>
      <dgm:spPr/>
    </dgm:pt>
    <dgm:pt modelId="{96D09F63-1655-4EF8-AF9A-9FC098DFB679}" type="pres">
      <dgm:prSet presAssocID="{19B46768-1C9A-4C92-BF84-54176A43F1FA}" presName="sibTrans" presStyleCnt="0"/>
      <dgm:spPr/>
    </dgm:pt>
    <dgm:pt modelId="{1BCF0B81-BDA7-49ED-8611-56C0CAD1E951}" type="pres">
      <dgm:prSet presAssocID="{DB75710C-758B-4A35-8550-1613F0EADF51}" presName="compNode" presStyleCnt="0"/>
      <dgm:spPr/>
    </dgm:pt>
    <dgm:pt modelId="{6434F58A-DFDB-41A4-88E2-BDB097F0A191}" type="pres">
      <dgm:prSet presAssocID="{DB75710C-758B-4A35-8550-1613F0EADF51}" presName="bgRect" presStyleLbl="bgShp" presStyleIdx="2" presStyleCnt="3"/>
      <dgm:spPr/>
    </dgm:pt>
    <dgm:pt modelId="{57925939-DA77-48A9-8FA3-4DF27BB24040}" type="pres">
      <dgm:prSet presAssocID="{DB75710C-758B-4A35-8550-1613F0EADF5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FDE93145-82F0-4B59-A888-F53A42C4EDD3}" type="pres">
      <dgm:prSet presAssocID="{DB75710C-758B-4A35-8550-1613F0EADF51}" presName="spaceRect" presStyleCnt="0"/>
      <dgm:spPr/>
    </dgm:pt>
    <dgm:pt modelId="{3B8E2820-BE19-491E-B1A5-BE85610553F1}" type="pres">
      <dgm:prSet presAssocID="{DB75710C-758B-4A35-8550-1613F0EADF51}" presName="parTx" presStyleLbl="revTx" presStyleIdx="2" presStyleCnt="3">
        <dgm:presLayoutVars>
          <dgm:chMax val="0"/>
          <dgm:chPref val="0"/>
        </dgm:presLayoutVars>
      </dgm:prSet>
      <dgm:spPr/>
    </dgm:pt>
  </dgm:ptLst>
  <dgm:cxnLst>
    <dgm:cxn modelId="{F2C1F602-773D-44B1-8C22-F2CF7E79C302}" type="presOf" srcId="{DB75710C-758B-4A35-8550-1613F0EADF51}" destId="{3B8E2820-BE19-491E-B1A5-BE85610553F1}" srcOrd="0" destOrd="0" presId="urn:microsoft.com/office/officeart/2018/2/layout/IconVerticalSolidList"/>
    <dgm:cxn modelId="{900BF83B-C4FC-4062-A99E-55CBB411F41C}" type="presOf" srcId="{577460C9-0443-4862-A822-B1B5EB0119AE}" destId="{295BAD2E-64EB-4919-86BB-5AD807E955EC}" srcOrd="0" destOrd="0" presId="urn:microsoft.com/office/officeart/2018/2/layout/IconVerticalSolidList"/>
    <dgm:cxn modelId="{708BE96A-A202-4F65-A1DF-B7657A5D28F1}" srcId="{5D71E5E4-1673-456A-BC78-EE144C1EF7AF}" destId="{16EE5FCD-1975-43C3-902B-713C4E507E8D}" srcOrd="1" destOrd="0" parTransId="{EF947851-E083-4E3C-9A5E-FEC07805FAE4}" sibTransId="{19B46768-1C9A-4C92-BF84-54176A43F1FA}"/>
    <dgm:cxn modelId="{8AA82998-41C8-4D8E-8D49-F8EE2B377719}" srcId="{5D71E5E4-1673-456A-BC78-EE144C1EF7AF}" destId="{DB75710C-758B-4A35-8550-1613F0EADF51}" srcOrd="2" destOrd="0" parTransId="{E0631A08-E8EA-40EC-B105-A1B3AC49BAD2}" sibTransId="{437A6BF9-CBB4-499C-BDDD-473A850CC2EF}"/>
    <dgm:cxn modelId="{AAB827A6-B7D5-438D-9D4F-9D030218EF54}" type="presOf" srcId="{5D71E5E4-1673-456A-BC78-EE144C1EF7AF}" destId="{320D5CB9-80F8-4470-9507-EE67FA4ABB8A}" srcOrd="0" destOrd="0" presId="urn:microsoft.com/office/officeart/2018/2/layout/IconVerticalSolidList"/>
    <dgm:cxn modelId="{B54984DE-28A2-4519-A611-D52471AE1F95}" srcId="{5D71E5E4-1673-456A-BC78-EE144C1EF7AF}" destId="{577460C9-0443-4862-A822-B1B5EB0119AE}" srcOrd="0" destOrd="0" parTransId="{2FCB0C83-B2C4-416B-8625-9CF06625AB56}" sibTransId="{ED2DC4F5-5B66-4CE1-B954-48E054C57C86}"/>
    <dgm:cxn modelId="{1069CBEC-D62F-4947-9C0B-D881E7E9146F}" type="presOf" srcId="{16EE5FCD-1975-43C3-902B-713C4E507E8D}" destId="{B5EBEB39-B3E6-4361-93DF-C7B42930DBC8}" srcOrd="0" destOrd="0" presId="urn:microsoft.com/office/officeart/2018/2/layout/IconVerticalSolidList"/>
    <dgm:cxn modelId="{9ACB9A10-5664-4C19-B47D-AE38052DAB30}" type="presParOf" srcId="{320D5CB9-80F8-4470-9507-EE67FA4ABB8A}" destId="{BB2E5378-605B-4982-B7DE-E23C9EE64BD4}" srcOrd="0" destOrd="0" presId="urn:microsoft.com/office/officeart/2018/2/layout/IconVerticalSolidList"/>
    <dgm:cxn modelId="{3A343B31-9236-45BB-948D-145D1C86529C}" type="presParOf" srcId="{BB2E5378-605B-4982-B7DE-E23C9EE64BD4}" destId="{F01663A5-F033-42C9-BA3D-C9AA95517D5C}" srcOrd="0" destOrd="0" presId="urn:microsoft.com/office/officeart/2018/2/layout/IconVerticalSolidList"/>
    <dgm:cxn modelId="{36FEA50E-792D-4107-8518-FEC8C5FC45FA}" type="presParOf" srcId="{BB2E5378-605B-4982-B7DE-E23C9EE64BD4}" destId="{C6FB2A65-D756-4493-9688-8403700F1F8A}" srcOrd="1" destOrd="0" presId="urn:microsoft.com/office/officeart/2018/2/layout/IconVerticalSolidList"/>
    <dgm:cxn modelId="{DD7A451F-6AC7-4F1B-9424-AB1FC77BE46D}" type="presParOf" srcId="{BB2E5378-605B-4982-B7DE-E23C9EE64BD4}" destId="{626B99F9-EB96-49E1-8D48-0C6573564D0C}" srcOrd="2" destOrd="0" presId="urn:microsoft.com/office/officeart/2018/2/layout/IconVerticalSolidList"/>
    <dgm:cxn modelId="{97293056-67C9-4172-A6F1-F6EE5CA43BAF}" type="presParOf" srcId="{BB2E5378-605B-4982-B7DE-E23C9EE64BD4}" destId="{295BAD2E-64EB-4919-86BB-5AD807E955EC}" srcOrd="3" destOrd="0" presId="urn:microsoft.com/office/officeart/2018/2/layout/IconVerticalSolidList"/>
    <dgm:cxn modelId="{66C2CF99-D60A-4A18-9A4F-5C5A8B33494C}" type="presParOf" srcId="{320D5CB9-80F8-4470-9507-EE67FA4ABB8A}" destId="{13E5C7CE-3EC5-4574-9C25-C0755E604741}" srcOrd="1" destOrd="0" presId="urn:microsoft.com/office/officeart/2018/2/layout/IconVerticalSolidList"/>
    <dgm:cxn modelId="{DA083C83-C6FB-4866-94B5-89A9E4AC7A9F}" type="presParOf" srcId="{320D5CB9-80F8-4470-9507-EE67FA4ABB8A}" destId="{2305A1A2-689C-47CA-A294-614351BD628D}" srcOrd="2" destOrd="0" presId="urn:microsoft.com/office/officeart/2018/2/layout/IconVerticalSolidList"/>
    <dgm:cxn modelId="{1AD09FA4-2180-481F-9B73-B7A0AF14B56D}" type="presParOf" srcId="{2305A1A2-689C-47CA-A294-614351BD628D}" destId="{F3D07EF2-7DE2-4B25-87B3-22D4A4BEB02B}" srcOrd="0" destOrd="0" presId="urn:microsoft.com/office/officeart/2018/2/layout/IconVerticalSolidList"/>
    <dgm:cxn modelId="{6E136149-9694-418B-8634-113F16733E98}" type="presParOf" srcId="{2305A1A2-689C-47CA-A294-614351BD628D}" destId="{C2F6EB39-8A26-4410-8AA7-1916B3B39447}" srcOrd="1" destOrd="0" presId="urn:microsoft.com/office/officeart/2018/2/layout/IconVerticalSolidList"/>
    <dgm:cxn modelId="{0D783309-84E2-42E1-BBE9-32B4E8B6F5FC}" type="presParOf" srcId="{2305A1A2-689C-47CA-A294-614351BD628D}" destId="{9E1563B5-500D-472B-9663-D7266601E962}" srcOrd="2" destOrd="0" presId="urn:microsoft.com/office/officeart/2018/2/layout/IconVerticalSolidList"/>
    <dgm:cxn modelId="{42472C38-5B3F-4189-89F5-12F2F709CB3D}" type="presParOf" srcId="{2305A1A2-689C-47CA-A294-614351BD628D}" destId="{B5EBEB39-B3E6-4361-93DF-C7B42930DBC8}" srcOrd="3" destOrd="0" presId="urn:microsoft.com/office/officeart/2018/2/layout/IconVerticalSolidList"/>
    <dgm:cxn modelId="{2AD8F7D6-6DB2-4348-A721-9506DA457AAE}" type="presParOf" srcId="{320D5CB9-80F8-4470-9507-EE67FA4ABB8A}" destId="{96D09F63-1655-4EF8-AF9A-9FC098DFB679}" srcOrd="3" destOrd="0" presId="urn:microsoft.com/office/officeart/2018/2/layout/IconVerticalSolidList"/>
    <dgm:cxn modelId="{37EBC9BA-1D3C-4891-92A8-C5AFBC46B2E1}" type="presParOf" srcId="{320D5CB9-80F8-4470-9507-EE67FA4ABB8A}" destId="{1BCF0B81-BDA7-49ED-8611-56C0CAD1E951}" srcOrd="4" destOrd="0" presId="urn:microsoft.com/office/officeart/2018/2/layout/IconVerticalSolidList"/>
    <dgm:cxn modelId="{037AD135-B481-4E2A-8F80-57925DD71C14}" type="presParOf" srcId="{1BCF0B81-BDA7-49ED-8611-56C0CAD1E951}" destId="{6434F58A-DFDB-41A4-88E2-BDB097F0A191}" srcOrd="0" destOrd="0" presId="urn:microsoft.com/office/officeart/2018/2/layout/IconVerticalSolidList"/>
    <dgm:cxn modelId="{2B26BFE3-0405-4F33-9239-9D58FFED7EBE}" type="presParOf" srcId="{1BCF0B81-BDA7-49ED-8611-56C0CAD1E951}" destId="{57925939-DA77-48A9-8FA3-4DF27BB24040}" srcOrd="1" destOrd="0" presId="urn:microsoft.com/office/officeart/2018/2/layout/IconVerticalSolidList"/>
    <dgm:cxn modelId="{3B310853-8C9A-4C63-8EEC-2BBA21D672AE}" type="presParOf" srcId="{1BCF0B81-BDA7-49ED-8611-56C0CAD1E951}" destId="{FDE93145-82F0-4B59-A888-F53A42C4EDD3}" srcOrd="2" destOrd="0" presId="urn:microsoft.com/office/officeart/2018/2/layout/IconVerticalSolidList"/>
    <dgm:cxn modelId="{CE294B23-51A9-4CE5-80D1-B18D22DCFBF7}" type="presParOf" srcId="{1BCF0B81-BDA7-49ED-8611-56C0CAD1E951}" destId="{3B8E2820-BE19-491E-B1A5-BE85610553F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489E5AD-17C7-45DF-ABBF-26D4F6E49CBA}"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5AEB6880-9E90-4635-9F19-84825BDF445B}">
      <dgm:prSet custT="1"/>
      <dgm:spPr/>
      <dgm:t>
        <a:bodyPr/>
        <a:lstStyle/>
        <a:p>
          <a:pPr>
            <a:defRPr cap="all"/>
          </a:pPr>
          <a:r>
            <a:rPr lang="en-GB" sz="1600" dirty="0"/>
            <a:t>Clients can be at the SARC between 2-5 hours </a:t>
          </a:r>
          <a:endParaRPr lang="en-US" sz="1600" dirty="0"/>
        </a:p>
      </dgm:t>
    </dgm:pt>
    <dgm:pt modelId="{2053CE8D-AC3A-4927-B96A-1A9D8A614A77}" type="parTrans" cxnId="{AC589353-A107-435E-A979-D0058D72DD27}">
      <dgm:prSet/>
      <dgm:spPr/>
      <dgm:t>
        <a:bodyPr/>
        <a:lstStyle/>
        <a:p>
          <a:endParaRPr lang="en-US"/>
        </a:p>
      </dgm:t>
    </dgm:pt>
    <dgm:pt modelId="{414E84F2-F88E-48E2-9253-FEEB1555B422}" type="sibTrans" cxnId="{AC589353-A107-435E-A979-D0058D72DD27}">
      <dgm:prSet/>
      <dgm:spPr/>
      <dgm:t>
        <a:bodyPr/>
        <a:lstStyle/>
        <a:p>
          <a:endParaRPr lang="en-US"/>
        </a:p>
      </dgm:t>
    </dgm:pt>
    <dgm:pt modelId="{9A77FAF0-9191-4CE7-A0DD-693EBB458A2D}">
      <dgm:prSet/>
      <dgm:spPr/>
      <dgm:t>
        <a:bodyPr/>
        <a:lstStyle/>
        <a:p>
          <a:pPr>
            <a:defRPr cap="all"/>
          </a:pPr>
          <a:r>
            <a:rPr lang="en-GB" dirty="0"/>
            <a:t>Forensics may or may not be required</a:t>
          </a:r>
          <a:endParaRPr lang="en-US" dirty="0"/>
        </a:p>
      </dgm:t>
    </dgm:pt>
    <dgm:pt modelId="{7879EE0E-FCBF-48A6-A258-CDC304A7FAB0}" type="parTrans" cxnId="{F5A07BD0-FE2F-498C-B18C-F217D324ED92}">
      <dgm:prSet/>
      <dgm:spPr/>
      <dgm:t>
        <a:bodyPr/>
        <a:lstStyle/>
        <a:p>
          <a:endParaRPr lang="en-US"/>
        </a:p>
      </dgm:t>
    </dgm:pt>
    <dgm:pt modelId="{0E323E70-1F23-4F6C-AED2-6D85329B7376}" type="sibTrans" cxnId="{F5A07BD0-FE2F-498C-B18C-F217D324ED92}">
      <dgm:prSet/>
      <dgm:spPr/>
      <dgm:t>
        <a:bodyPr/>
        <a:lstStyle/>
        <a:p>
          <a:endParaRPr lang="en-US"/>
        </a:p>
      </dgm:t>
    </dgm:pt>
    <dgm:pt modelId="{FA1F78F7-983C-47C7-B600-66776BD9FE9A}">
      <dgm:prSet/>
      <dgm:spPr/>
      <dgm:t>
        <a:bodyPr/>
        <a:lstStyle/>
        <a:p>
          <a:pPr>
            <a:defRPr cap="all"/>
          </a:pPr>
          <a:r>
            <a:rPr lang="en-GB"/>
            <a:t>The examination should not be painful</a:t>
          </a:r>
          <a:endParaRPr lang="en-US"/>
        </a:p>
      </dgm:t>
    </dgm:pt>
    <dgm:pt modelId="{130F6B73-E862-47EF-B684-D206F39C3254}" type="parTrans" cxnId="{1A0A036B-6633-467E-8365-4860F2FD783B}">
      <dgm:prSet/>
      <dgm:spPr/>
      <dgm:t>
        <a:bodyPr/>
        <a:lstStyle/>
        <a:p>
          <a:endParaRPr lang="en-US"/>
        </a:p>
      </dgm:t>
    </dgm:pt>
    <dgm:pt modelId="{66D32BDB-E308-4132-85F8-FA1ABFB306D3}" type="sibTrans" cxnId="{1A0A036B-6633-467E-8365-4860F2FD783B}">
      <dgm:prSet/>
      <dgm:spPr/>
      <dgm:t>
        <a:bodyPr/>
        <a:lstStyle/>
        <a:p>
          <a:endParaRPr lang="en-US"/>
        </a:p>
      </dgm:t>
    </dgm:pt>
    <dgm:pt modelId="{0B9B8D0C-DA12-4C84-A177-0F5D0946752C}">
      <dgm:prSet/>
      <dgm:spPr/>
      <dgm:t>
        <a:bodyPr/>
        <a:lstStyle/>
        <a:p>
          <a:pPr>
            <a:defRPr cap="all"/>
          </a:pPr>
          <a:r>
            <a:rPr lang="en-GB"/>
            <a:t>Body mapping of injuries can take place</a:t>
          </a:r>
          <a:endParaRPr lang="en-US"/>
        </a:p>
      </dgm:t>
    </dgm:pt>
    <dgm:pt modelId="{7DBBF751-3279-4906-B986-9784D8419897}" type="parTrans" cxnId="{D40D64FE-D623-4506-924F-CCFB958EA7DD}">
      <dgm:prSet/>
      <dgm:spPr/>
      <dgm:t>
        <a:bodyPr/>
        <a:lstStyle/>
        <a:p>
          <a:endParaRPr lang="en-US"/>
        </a:p>
      </dgm:t>
    </dgm:pt>
    <dgm:pt modelId="{AA7DA125-D753-4A0F-B5D9-91DA8315A93D}" type="sibTrans" cxnId="{D40D64FE-D623-4506-924F-CCFB958EA7DD}">
      <dgm:prSet/>
      <dgm:spPr/>
      <dgm:t>
        <a:bodyPr/>
        <a:lstStyle/>
        <a:p>
          <a:endParaRPr lang="en-US"/>
        </a:p>
      </dgm:t>
    </dgm:pt>
    <dgm:pt modelId="{B764B84C-9B6C-455A-8848-0645D9FB02D8}">
      <dgm:prSet/>
      <dgm:spPr/>
      <dgm:t>
        <a:bodyPr/>
        <a:lstStyle/>
        <a:p>
          <a:pPr>
            <a:defRPr cap="all"/>
          </a:pPr>
          <a:r>
            <a:rPr lang="en-GB"/>
            <a:t>A colposcope might be used to take images</a:t>
          </a:r>
          <a:endParaRPr lang="en-US"/>
        </a:p>
      </dgm:t>
    </dgm:pt>
    <dgm:pt modelId="{DB435E7B-4BA2-4DB6-95AF-2464968C66DA}" type="parTrans" cxnId="{6FC1B807-6915-4B98-8045-E33E829ADEF2}">
      <dgm:prSet/>
      <dgm:spPr/>
      <dgm:t>
        <a:bodyPr/>
        <a:lstStyle/>
        <a:p>
          <a:endParaRPr lang="en-US"/>
        </a:p>
      </dgm:t>
    </dgm:pt>
    <dgm:pt modelId="{E4D0B4A1-E47E-443B-A591-9EB2C214CBFF}" type="sibTrans" cxnId="{6FC1B807-6915-4B98-8045-E33E829ADEF2}">
      <dgm:prSet/>
      <dgm:spPr/>
      <dgm:t>
        <a:bodyPr/>
        <a:lstStyle/>
        <a:p>
          <a:endParaRPr lang="en-US"/>
        </a:p>
      </dgm:t>
    </dgm:pt>
    <dgm:pt modelId="{49E35070-0581-49F7-8103-5248AEDEA03E}">
      <dgm:prSet/>
      <dgm:spPr/>
      <dgm:t>
        <a:bodyPr/>
        <a:lstStyle/>
        <a:p>
          <a:pPr>
            <a:defRPr cap="all"/>
          </a:pPr>
          <a:r>
            <a:rPr lang="en-GB"/>
            <a:t>Aftercare will be offered</a:t>
          </a:r>
          <a:endParaRPr lang="en-US"/>
        </a:p>
      </dgm:t>
    </dgm:pt>
    <dgm:pt modelId="{DF7A0894-9BF7-4639-8E11-62891EB68841}" type="parTrans" cxnId="{1A98E98C-93B2-4AA6-8993-00D68D5BC053}">
      <dgm:prSet/>
      <dgm:spPr/>
      <dgm:t>
        <a:bodyPr/>
        <a:lstStyle/>
        <a:p>
          <a:endParaRPr lang="en-US"/>
        </a:p>
      </dgm:t>
    </dgm:pt>
    <dgm:pt modelId="{B2307501-EF9D-4955-BB03-BEF913ACDC38}" type="sibTrans" cxnId="{1A98E98C-93B2-4AA6-8993-00D68D5BC053}">
      <dgm:prSet/>
      <dgm:spPr/>
      <dgm:t>
        <a:bodyPr/>
        <a:lstStyle/>
        <a:p>
          <a:endParaRPr lang="en-US"/>
        </a:p>
      </dgm:t>
    </dgm:pt>
    <dgm:pt modelId="{48DB3DF0-4937-4D40-A8C0-F029B7258772}" type="pres">
      <dgm:prSet presAssocID="{5489E5AD-17C7-45DF-ABBF-26D4F6E49CBA}" presName="root" presStyleCnt="0">
        <dgm:presLayoutVars>
          <dgm:dir/>
          <dgm:resizeHandles val="exact"/>
        </dgm:presLayoutVars>
      </dgm:prSet>
      <dgm:spPr/>
    </dgm:pt>
    <dgm:pt modelId="{810AC651-BD9B-4C8C-B57C-C105DCC98039}" type="pres">
      <dgm:prSet presAssocID="{5AEB6880-9E90-4635-9F19-84825BDF445B}" presName="compNode" presStyleCnt="0"/>
      <dgm:spPr/>
    </dgm:pt>
    <dgm:pt modelId="{C3485153-59E8-44C3-AA54-DE87CB337F98}" type="pres">
      <dgm:prSet presAssocID="{5AEB6880-9E90-4635-9F19-84825BDF445B}" presName="iconBgRect" presStyleLbl="bgShp" presStyleIdx="0" presStyleCnt="6"/>
      <dgm:spPr/>
    </dgm:pt>
    <dgm:pt modelId="{AE455BB3-65DE-430A-B5E6-EA624B83D2BA}" type="pres">
      <dgm:prSet presAssocID="{5AEB6880-9E90-4635-9F19-84825BDF445B}"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ock"/>
        </a:ext>
      </dgm:extLst>
    </dgm:pt>
    <dgm:pt modelId="{E872CF76-B908-48E3-86E0-41A0037357E9}" type="pres">
      <dgm:prSet presAssocID="{5AEB6880-9E90-4635-9F19-84825BDF445B}" presName="spaceRect" presStyleCnt="0"/>
      <dgm:spPr/>
    </dgm:pt>
    <dgm:pt modelId="{70DE2D9D-C940-44FE-A52C-4D3E257182A0}" type="pres">
      <dgm:prSet presAssocID="{5AEB6880-9E90-4635-9F19-84825BDF445B}" presName="textRect" presStyleLbl="revTx" presStyleIdx="0" presStyleCnt="6">
        <dgm:presLayoutVars>
          <dgm:chMax val="1"/>
          <dgm:chPref val="1"/>
        </dgm:presLayoutVars>
      </dgm:prSet>
      <dgm:spPr/>
    </dgm:pt>
    <dgm:pt modelId="{47D86300-A627-48AB-BE3F-581855C75469}" type="pres">
      <dgm:prSet presAssocID="{414E84F2-F88E-48E2-9253-FEEB1555B422}" presName="sibTrans" presStyleCnt="0"/>
      <dgm:spPr/>
    </dgm:pt>
    <dgm:pt modelId="{2D79E21B-2C28-4E01-8AEE-3CAC92C88ADD}" type="pres">
      <dgm:prSet presAssocID="{9A77FAF0-9191-4CE7-A0DD-693EBB458A2D}" presName="compNode" presStyleCnt="0"/>
      <dgm:spPr/>
    </dgm:pt>
    <dgm:pt modelId="{EEDEEE40-55AF-43A4-93C4-AB715B632A1A}" type="pres">
      <dgm:prSet presAssocID="{9A77FAF0-9191-4CE7-A0DD-693EBB458A2D}" presName="iconBgRect" presStyleLbl="bgShp" presStyleIdx="1" presStyleCnt="6"/>
      <dgm:spPr/>
    </dgm:pt>
    <dgm:pt modelId="{9D61D6A7-6B50-45C6-831D-5BC94E85A466}" type="pres">
      <dgm:prSet presAssocID="{9A77FAF0-9191-4CE7-A0DD-693EBB458A2D}"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inger Print"/>
        </a:ext>
      </dgm:extLst>
    </dgm:pt>
    <dgm:pt modelId="{C6D81559-30DD-4AB7-95A9-E8BE2D619017}" type="pres">
      <dgm:prSet presAssocID="{9A77FAF0-9191-4CE7-A0DD-693EBB458A2D}" presName="spaceRect" presStyleCnt="0"/>
      <dgm:spPr/>
    </dgm:pt>
    <dgm:pt modelId="{C01B87B9-D13D-4389-AF9B-546EABD235C2}" type="pres">
      <dgm:prSet presAssocID="{9A77FAF0-9191-4CE7-A0DD-693EBB458A2D}" presName="textRect" presStyleLbl="revTx" presStyleIdx="1" presStyleCnt="6">
        <dgm:presLayoutVars>
          <dgm:chMax val="1"/>
          <dgm:chPref val="1"/>
        </dgm:presLayoutVars>
      </dgm:prSet>
      <dgm:spPr/>
    </dgm:pt>
    <dgm:pt modelId="{22834004-428E-41AD-9707-198DFD0CD251}" type="pres">
      <dgm:prSet presAssocID="{0E323E70-1F23-4F6C-AED2-6D85329B7376}" presName="sibTrans" presStyleCnt="0"/>
      <dgm:spPr/>
    </dgm:pt>
    <dgm:pt modelId="{FE99393D-DD12-4892-AFFC-5B702A06278C}" type="pres">
      <dgm:prSet presAssocID="{FA1F78F7-983C-47C7-B600-66776BD9FE9A}" presName="compNode" presStyleCnt="0"/>
      <dgm:spPr/>
    </dgm:pt>
    <dgm:pt modelId="{8CF604C6-10BB-4C6C-A1E6-6F8C84A4D2D7}" type="pres">
      <dgm:prSet presAssocID="{FA1F78F7-983C-47C7-B600-66776BD9FE9A}" presName="iconBgRect" presStyleLbl="bgShp" presStyleIdx="2" presStyleCnt="6"/>
      <dgm:spPr/>
    </dgm:pt>
    <dgm:pt modelId="{103C5AB1-C3AB-4A2B-9D12-967CDBEBE789}" type="pres">
      <dgm:prSet presAssocID="{FA1F78F7-983C-47C7-B600-66776BD9FE9A}"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keleton"/>
        </a:ext>
      </dgm:extLst>
    </dgm:pt>
    <dgm:pt modelId="{9676DAA7-B90E-4749-B40A-A60F1E22205C}" type="pres">
      <dgm:prSet presAssocID="{FA1F78F7-983C-47C7-B600-66776BD9FE9A}" presName="spaceRect" presStyleCnt="0"/>
      <dgm:spPr/>
    </dgm:pt>
    <dgm:pt modelId="{AB1EC663-49C8-400F-809D-D784BB62859F}" type="pres">
      <dgm:prSet presAssocID="{FA1F78F7-983C-47C7-B600-66776BD9FE9A}" presName="textRect" presStyleLbl="revTx" presStyleIdx="2" presStyleCnt="6">
        <dgm:presLayoutVars>
          <dgm:chMax val="1"/>
          <dgm:chPref val="1"/>
        </dgm:presLayoutVars>
      </dgm:prSet>
      <dgm:spPr/>
    </dgm:pt>
    <dgm:pt modelId="{9496F95F-F6B5-4533-BF7A-D2A83E8FF973}" type="pres">
      <dgm:prSet presAssocID="{66D32BDB-E308-4132-85F8-FA1ABFB306D3}" presName="sibTrans" presStyleCnt="0"/>
      <dgm:spPr/>
    </dgm:pt>
    <dgm:pt modelId="{3309AC13-FFD1-4D06-AF94-EAACE4DD3C20}" type="pres">
      <dgm:prSet presAssocID="{0B9B8D0C-DA12-4C84-A177-0F5D0946752C}" presName="compNode" presStyleCnt="0"/>
      <dgm:spPr/>
    </dgm:pt>
    <dgm:pt modelId="{54AF666B-E7FF-4F04-8223-601444400476}" type="pres">
      <dgm:prSet presAssocID="{0B9B8D0C-DA12-4C84-A177-0F5D0946752C}" presName="iconBgRect" presStyleLbl="bgShp" presStyleIdx="3" presStyleCnt="6"/>
      <dgm:spPr/>
    </dgm:pt>
    <dgm:pt modelId="{CFFE9A93-AD5F-4D08-8901-AA932804B0DB}" type="pres">
      <dgm:prSet presAssocID="{0B9B8D0C-DA12-4C84-A177-0F5D0946752C}"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p with pin"/>
        </a:ext>
      </dgm:extLst>
    </dgm:pt>
    <dgm:pt modelId="{96FD8482-641E-4F27-BDB3-1FFF8FF8A346}" type="pres">
      <dgm:prSet presAssocID="{0B9B8D0C-DA12-4C84-A177-0F5D0946752C}" presName="spaceRect" presStyleCnt="0"/>
      <dgm:spPr/>
    </dgm:pt>
    <dgm:pt modelId="{A959D95B-85AE-48C1-AF5D-A22E5C5B2958}" type="pres">
      <dgm:prSet presAssocID="{0B9B8D0C-DA12-4C84-A177-0F5D0946752C}" presName="textRect" presStyleLbl="revTx" presStyleIdx="3" presStyleCnt="6">
        <dgm:presLayoutVars>
          <dgm:chMax val="1"/>
          <dgm:chPref val="1"/>
        </dgm:presLayoutVars>
      </dgm:prSet>
      <dgm:spPr/>
    </dgm:pt>
    <dgm:pt modelId="{8B695B50-1E79-42BB-8F57-9F0938AA37F1}" type="pres">
      <dgm:prSet presAssocID="{AA7DA125-D753-4A0F-B5D9-91DA8315A93D}" presName="sibTrans" presStyleCnt="0"/>
      <dgm:spPr/>
    </dgm:pt>
    <dgm:pt modelId="{C5FEA4EC-B42A-4872-B68B-F3211808713C}" type="pres">
      <dgm:prSet presAssocID="{B764B84C-9B6C-455A-8848-0645D9FB02D8}" presName="compNode" presStyleCnt="0"/>
      <dgm:spPr/>
    </dgm:pt>
    <dgm:pt modelId="{B7DA444C-CFB3-4AE7-9C1D-2FFD77AD23AF}" type="pres">
      <dgm:prSet presAssocID="{B764B84C-9B6C-455A-8848-0645D9FB02D8}" presName="iconBgRect" presStyleLbl="bgShp" presStyleIdx="4" presStyleCnt="6"/>
      <dgm:spPr/>
    </dgm:pt>
    <dgm:pt modelId="{11FFE991-9393-4F08-B812-BCC8D68C2F54}" type="pres">
      <dgm:prSet presAssocID="{B764B84C-9B6C-455A-8848-0645D9FB02D8}"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amera"/>
        </a:ext>
      </dgm:extLst>
    </dgm:pt>
    <dgm:pt modelId="{F8638BD9-4A02-4B41-BB8B-FCDAB90B3770}" type="pres">
      <dgm:prSet presAssocID="{B764B84C-9B6C-455A-8848-0645D9FB02D8}" presName="spaceRect" presStyleCnt="0"/>
      <dgm:spPr/>
    </dgm:pt>
    <dgm:pt modelId="{01A6C937-1BD9-44C9-A6BC-CD015C046842}" type="pres">
      <dgm:prSet presAssocID="{B764B84C-9B6C-455A-8848-0645D9FB02D8}" presName="textRect" presStyleLbl="revTx" presStyleIdx="4" presStyleCnt="6">
        <dgm:presLayoutVars>
          <dgm:chMax val="1"/>
          <dgm:chPref val="1"/>
        </dgm:presLayoutVars>
      </dgm:prSet>
      <dgm:spPr/>
    </dgm:pt>
    <dgm:pt modelId="{F5C8622C-F5CB-4E26-9903-7F25EEE2A172}" type="pres">
      <dgm:prSet presAssocID="{E4D0B4A1-E47E-443B-A591-9EB2C214CBFF}" presName="sibTrans" presStyleCnt="0"/>
      <dgm:spPr/>
    </dgm:pt>
    <dgm:pt modelId="{7231B120-3F5B-43AC-975A-A5082C227937}" type="pres">
      <dgm:prSet presAssocID="{49E35070-0581-49F7-8103-5248AEDEA03E}" presName="compNode" presStyleCnt="0"/>
      <dgm:spPr/>
    </dgm:pt>
    <dgm:pt modelId="{98A6674A-DF70-4200-A87A-2955CC92CEEB}" type="pres">
      <dgm:prSet presAssocID="{49E35070-0581-49F7-8103-5248AEDEA03E}" presName="iconBgRect" presStyleLbl="bgShp" presStyleIdx="5" presStyleCnt="6"/>
      <dgm:spPr/>
    </dgm:pt>
    <dgm:pt modelId="{712E9242-243A-4D98-890D-F79E57BC11E2}" type="pres">
      <dgm:prSet presAssocID="{49E35070-0581-49F7-8103-5248AEDEA03E}"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ecklist"/>
        </a:ext>
      </dgm:extLst>
    </dgm:pt>
    <dgm:pt modelId="{94137465-84EE-4D69-8AD5-210EFDE58A52}" type="pres">
      <dgm:prSet presAssocID="{49E35070-0581-49F7-8103-5248AEDEA03E}" presName="spaceRect" presStyleCnt="0"/>
      <dgm:spPr/>
    </dgm:pt>
    <dgm:pt modelId="{8AB1BD8D-4C22-4DE3-93B1-71E241E94E73}" type="pres">
      <dgm:prSet presAssocID="{49E35070-0581-49F7-8103-5248AEDEA03E}" presName="textRect" presStyleLbl="revTx" presStyleIdx="5" presStyleCnt="6">
        <dgm:presLayoutVars>
          <dgm:chMax val="1"/>
          <dgm:chPref val="1"/>
        </dgm:presLayoutVars>
      </dgm:prSet>
      <dgm:spPr/>
    </dgm:pt>
  </dgm:ptLst>
  <dgm:cxnLst>
    <dgm:cxn modelId="{04C98700-77F1-4F30-AAB7-DCAA7FC590DA}" type="presOf" srcId="{0B9B8D0C-DA12-4C84-A177-0F5D0946752C}" destId="{A959D95B-85AE-48C1-AF5D-A22E5C5B2958}" srcOrd="0" destOrd="0" presId="urn:microsoft.com/office/officeart/2018/5/layout/IconCircleLabelList"/>
    <dgm:cxn modelId="{6FC1B807-6915-4B98-8045-E33E829ADEF2}" srcId="{5489E5AD-17C7-45DF-ABBF-26D4F6E49CBA}" destId="{B764B84C-9B6C-455A-8848-0645D9FB02D8}" srcOrd="4" destOrd="0" parTransId="{DB435E7B-4BA2-4DB6-95AF-2464968C66DA}" sibTransId="{E4D0B4A1-E47E-443B-A591-9EB2C214CBFF}"/>
    <dgm:cxn modelId="{757AF207-C60F-46B9-BE15-37A5D442FE70}" type="presOf" srcId="{5AEB6880-9E90-4635-9F19-84825BDF445B}" destId="{70DE2D9D-C940-44FE-A52C-4D3E257182A0}" srcOrd="0" destOrd="0" presId="urn:microsoft.com/office/officeart/2018/5/layout/IconCircleLabelList"/>
    <dgm:cxn modelId="{FAC9B32D-2E67-4306-9802-2981E0EF0F16}" type="presOf" srcId="{B764B84C-9B6C-455A-8848-0645D9FB02D8}" destId="{01A6C937-1BD9-44C9-A6BC-CD015C046842}" srcOrd="0" destOrd="0" presId="urn:microsoft.com/office/officeart/2018/5/layout/IconCircleLabelList"/>
    <dgm:cxn modelId="{D694C96A-6E39-435D-9046-5F2BA7AA2163}" type="presOf" srcId="{9A77FAF0-9191-4CE7-A0DD-693EBB458A2D}" destId="{C01B87B9-D13D-4389-AF9B-546EABD235C2}" srcOrd="0" destOrd="0" presId="urn:microsoft.com/office/officeart/2018/5/layout/IconCircleLabelList"/>
    <dgm:cxn modelId="{1A0A036B-6633-467E-8365-4860F2FD783B}" srcId="{5489E5AD-17C7-45DF-ABBF-26D4F6E49CBA}" destId="{FA1F78F7-983C-47C7-B600-66776BD9FE9A}" srcOrd="2" destOrd="0" parTransId="{130F6B73-E862-47EF-B684-D206F39C3254}" sibTransId="{66D32BDB-E308-4132-85F8-FA1ABFB306D3}"/>
    <dgm:cxn modelId="{7A61B66B-92B1-4BF0-B6AD-E2FE8D855BAA}" type="presOf" srcId="{5489E5AD-17C7-45DF-ABBF-26D4F6E49CBA}" destId="{48DB3DF0-4937-4D40-A8C0-F029B7258772}" srcOrd="0" destOrd="0" presId="urn:microsoft.com/office/officeart/2018/5/layout/IconCircleLabelList"/>
    <dgm:cxn modelId="{AC589353-A107-435E-A979-D0058D72DD27}" srcId="{5489E5AD-17C7-45DF-ABBF-26D4F6E49CBA}" destId="{5AEB6880-9E90-4635-9F19-84825BDF445B}" srcOrd="0" destOrd="0" parTransId="{2053CE8D-AC3A-4927-B96A-1A9D8A614A77}" sibTransId="{414E84F2-F88E-48E2-9253-FEEB1555B422}"/>
    <dgm:cxn modelId="{1A98E98C-93B2-4AA6-8993-00D68D5BC053}" srcId="{5489E5AD-17C7-45DF-ABBF-26D4F6E49CBA}" destId="{49E35070-0581-49F7-8103-5248AEDEA03E}" srcOrd="5" destOrd="0" parTransId="{DF7A0894-9BF7-4639-8E11-62891EB68841}" sibTransId="{B2307501-EF9D-4955-BB03-BEF913ACDC38}"/>
    <dgm:cxn modelId="{20DD5B9F-1582-4E11-84E4-A4C9316D27D2}" type="presOf" srcId="{49E35070-0581-49F7-8103-5248AEDEA03E}" destId="{8AB1BD8D-4C22-4DE3-93B1-71E241E94E73}" srcOrd="0" destOrd="0" presId="urn:microsoft.com/office/officeart/2018/5/layout/IconCircleLabelList"/>
    <dgm:cxn modelId="{8220CFB2-621A-4F98-93C1-A1774A1EE091}" type="presOf" srcId="{FA1F78F7-983C-47C7-B600-66776BD9FE9A}" destId="{AB1EC663-49C8-400F-809D-D784BB62859F}" srcOrd="0" destOrd="0" presId="urn:microsoft.com/office/officeart/2018/5/layout/IconCircleLabelList"/>
    <dgm:cxn modelId="{F5A07BD0-FE2F-498C-B18C-F217D324ED92}" srcId="{5489E5AD-17C7-45DF-ABBF-26D4F6E49CBA}" destId="{9A77FAF0-9191-4CE7-A0DD-693EBB458A2D}" srcOrd="1" destOrd="0" parTransId="{7879EE0E-FCBF-48A6-A258-CDC304A7FAB0}" sibTransId="{0E323E70-1F23-4F6C-AED2-6D85329B7376}"/>
    <dgm:cxn modelId="{D40D64FE-D623-4506-924F-CCFB958EA7DD}" srcId="{5489E5AD-17C7-45DF-ABBF-26D4F6E49CBA}" destId="{0B9B8D0C-DA12-4C84-A177-0F5D0946752C}" srcOrd="3" destOrd="0" parTransId="{7DBBF751-3279-4906-B986-9784D8419897}" sibTransId="{AA7DA125-D753-4A0F-B5D9-91DA8315A93D}"/>
    <dgm:cxn modelId="{E876C400-52A4-496C-8D09-684D8B87DB7E}" type="presParOf" srcId="{48DB3DF0-4937-4D40-A8C0-F029B7258772}" destId="{810AC651-BD9B-4C8C-B57C-C105DCC98039}" srcOrd="0" destOrd="0" presId="urn:microsoft.com/office/officeart/2018/5/layout/IconCircleLabelList"/>
    <dgm:cxn modelId="{E5F21C14-8772-4B6B-A053-DF07B2F1E200}" type="presParOf" srcId="{810AC651-BD9B-4C8C-B57C-C105DCC98039}" destId="{C3485153-59E8-44C3-AA54-DE87CB337F98}" srcOrd="0" destOrd="0" presId="urn:microsoft.com/office/officeart/2018/5/layout/IconCircleLabelList"/>
    <dgm:cxn modelId="{781F49DD-F1CC-4194-AB20-5AFB7A7DBF3C}" type="presParOf" srcId="{810AC651-BD9B-4C8C-B57C-C105DCC98039}" destId="{AE455BB3-65DE-430A-B5E6-EA624B83D2BA}" srcOrd="1" destOrd="0" presId="urn:microsoft.com/office/officeart/2018/5/layout/IconCircleLabelList"/>
    <dgm:cxn modelId="{BAAFAAEA-018A-4C47-AB31-C23B44CA32A8}" type="presParOf" srcId="{810AC651-BD9B-4C8C-B57C-C105DCC98039}" destId="{E872CF76-B908-48E3-86E0-41A0037357E9}" srcOrd="2" destOrd="0" presId="urn:microsoft.com/office/officeart/2018/5/layout/IconCircleLabelList"/>
    <dgm:cxn modelId="{4D1B95DC-EFC8-4E57-A101-94F3785D5FEC}" type="presParOf" srcId="{810AC651-BD9B-4C8C-B57C-C105DCC98039}" destId="{70DE2D9D-C940-44FE-A52C-4D3E257182A0}" srcOrd="3" destOrd="0" presId="urn:microsoft.com/office/officeart/2018/5/layout/IconCircleLabelList"/>
    <dgm:cxn modelId="{82337E29-12FC-40F8-A95F-507DC336C121}" type="presParOf" srcId="{48DB3DF0-4937-4D40-A8C0-F029B7258772}" destId="{47D86300-A627-48AB-BE3F-581855C75469}" srcOrd="1" destOrd="0" presId="urn:microsoft.com/office/officeart/2018/5/layout/IconCircleLabelList"/>
    <dgm:cxn modelId="{7D1DA759-36A5-41E5-AA25-1FCA2B7B72A8}" type="presParOf" srcId="{48DB3DF0-4937-4D40-A8C0-F029B7258772}" destId="{2D79E21B-2C28-4E01-8AEE-3CAC92C88ADD}" srcOrd="2" destOrd="0" presId="urn:microsoft.com/office/officeart/2018/5/layout/IconCircleLabelList"/>
    <dgm:cxn modelId="{DD9EBC97-61AC-4BD3-BE15-87A5450091BD}" type="presParOf" srcId="{2D79E21B-2C28-4E01-8AEE-3CAC92C88ADD}" destId="{EEDEEE40-55AF-43A4-93C4-AB715B632A1A}" srcOrd="0" destOrd="0" presId="urn:microsoft.com/office/officeart/2018/5/layout/IconCircleLabelList"/>
    <dgm:cxn modelId="{3557B6D6-93C5-42A9-9250-A3CEB26DA5C2}" type="presParOf" srcId="{2D79E21B-2C28-4E01-8AEE-3CAC92C88ADD}" destId="{9D61D6A7-6B50-45C6-831D-5BC94E85A466}" srcOrd="1" destOrd="0" presId="urn:microsoft.com/office/officeart/2018/5/layout/IconCircleLabelList"/>
    <dgm:cxn modelId="{AE85FC21-B4C8-40C2-9C0C-6759F6FC9D88}" type="presParOf" srcId="{2D79E21B-2C28-4E01-8AEE-3CAC92C88ADD}" destId="{C6D81559-30DD-4AB7-95A9-E8BE2D619017}" srcOrd="2" destOrd="0" presId="urn:microsoft.com/office/officeart/2018/5/layout/IconCircleLabelList"/>
    <dgm:cxn modelId="{19F99F42-98A9-406C-9BF5-73DF668C5493}" type="presParOf" srcId="{2D79E21B-2C28-4E01-8AEE-3CAC92C88ADD}" destId="{C01B87B9-D13D-4389-AF9B-546EABD235C2}" srcOrd="3" destOrd="0" presId="urn:microsoft.com/office/officeart/2018/5/layout/IconCircleLabelList"/>
    <dgm:cxn modelId="{B7A33D6B-7EC6-4335-936A-760DE725D941}" type="presParOf" srcId="{48DB3DF0-4937-4D40-A8C0-F029B7258772}" destId="{22834004-428E-41AD-9707-198DFD0CD251}" srcOrd="3" destOrd="0" presId="urn:microsoft.com/office/officeart/2018/5/layout/IconCircleLabelList"/>
    <dgm:cxn modelId="{1397989A-162E-4FF3-96DC-04EB327AD4BB}" type="presParOf" srcId="{48DB3DF0-4937-4D40-A8C0-F029B7258772}" destId="{FE99393D-DD12-4892-AFFC-5B702A06278C}" srcOrd="4" destOrd="0" presId="urn:microsoft.com/office/officeart/2018/5/layout/IconCircleLabelList"/>
    <dgm:cxn modelId="{CFF03186-181C-4D24-A110-94CBD5AD8C4F}" type="presParOf" srcId="{FE99393D-DD12-4892-AFFC-5B702A06278C}" destId="{8CF604C6-10BB-4C6C-A1E6-6F8C84A4D2D7}" srcOrd="0" destOrd="0" presId="urn:microsoft.com/office/officeart/2018/5/layout/IconCircleLabelList"/>
    <dgm:cxn modelId="{4C667595-D561-489E-A372-FC2D841A3090}" type="presParOf" srcId="{FE99393D-DD12-4892-AFFC-5B702A06278C}" destId="{103C5AB1-C3AB-4A2B-9D12-967CDBEBE789}" srcOrd="1" destOrd="0" presId="urn:microsoft.com/office/officeart/2018/5/layout/IconCircleLabelList"/>
    <dgm:cxn modelId="{F3D72E4B-689E-42B4-81E2-F63285E8ABF0}" type="presParOf" srcId="{FE99393D-DD12-4892-AFFC-5B702A06278C}" destId="{9676DAA7-B90E-4749-B40A-A60F1E22205C}" srcOrd="2" destOrd="0" presId="urn:microsoft.com/office/officeart/2018/5/layout/IconCircleLabelList"/>
    <dgm:cxn modelId="{A0237D28-4365-4CAD-8FF2-853FB7A5CD8F}" type="presParOf" srcId="{FE99393D-DD12-4892-AFFC-5B702A06278C}" destId="{AB1EC663-49C8-400F-809D-D784BB62859F}" srcOrd="3" destOrd="0" presId="urn:microsoft.com/office/officeart/2018/5/layout/IconCircleLabelList"/>
    <dgm:cxn modelId="{6F88A8F9-239A-4FEC-9C43-C810658A3539}" type="presParOf" srcId="{48DB3DF0-4937-4D40-A8C0-F029B7258772}" destId="{9496F95F-F6B5-4533-BF7A-D2A83E8FF973}" srcOrd="5" destOrd="0" presId="urn:microsoft.com/office/officeart/2018/5/layout/IconCircleLabelList"/>
    <dgm:cxn modelId="{32F5F1B2-025E-4727-B678-474974EE8C3B}" type="presParOf" srcId="{48DB3DF0-4937-4D40-A8C0-F029B7258772}" destId="{3309AC13-FFD1-4D06-AF94-EAACE4DD3C20}" srcOrd="6" destOrd="0" presId="urn:microsoft.com/office/officeart/2018/5/layout/IconCircleLabelList"/>
    <dgm:cxn modelId="{C4F75061-3373-41FF-8C4E-8E745A77BEA0}" type="presParOf" srcId="{3309AC13-FFD1-4D06-AF94-EAACE4DD3C20}" destId="{54AF666B-E7FF-4F04-8223-601444400476}" srcOrd="0" destOrd="0" presId="urn:microsoft.com/office/officeart/2018/5/layout/IconCircleLabelList"/>
    <dgm:cxn modelId="{62AB6C6B-8B89-405A-85EC-56B8120DC624}" type="presParOf" srcId="{3309AC13-FFD1-4D06-AF94-EAACE4DD3C20}" destId="{CFFE9A93-AD5F-4D08-8901-AA932804B0DB}" srcOrd="1" destOrd="0" presId="urn:microsoft.com/office/officeart/2018/5/layout/IconCircleLabelList"/>
    <dgm:cxn modelId="{C692D659-32AB-4687-A04C-2DFC78A7D6A6}" type="presParOf" srcId="{3309AC13-FFD1-4D06-AF94-EAACE4DD3C20}" destId="{96FD8482-641E-4F27-BDB3-1FFF8FF8A346}" srcOrd="2" destOrd="0" presId="urn:microsoft.com/office/officeart/2018/5/layout/IconCircleLabelList"/>
    <dgm:cxn modelId="{CD9D6860-65D6-4E4F-94D1-4F658925B87E}" type="presParOf" srcId="{3309AC13-FFD1-4D06-AF94-EAACE4DD3C20}" destId="{A959D95B-85AE-48C1-AF5D-A22E5C5B2958}" srcOrd="3" destOrd="0" presId="urn:microsoft.com/office/officeart/2018/5/layout/IconCircleLabelList"/>
    <dgm:cxn modelId="{C9757C6F-FB4F-45AB-9279-D763F900D15A}" type="presParOf" srcId="{48DB3DF0-4937-4D40-A8C0-F029B7258772}" destId="{8B695B50-1E79-42BB-8F57-9F0938AA37F1}" srcOrd="7" destOrd="0" presId="urn:microsoft.com/office/officeart/2018/5/layout/IconCircleLabelList"/>
    <dgm:cxn modelId="{1C8D8A2E-46F8-4239-B1DF-0405F0552BC1}" type="presParOf" srcId="{48DB3DF0-4937-4D40-A8C0-F029B7258772}" destId="{C5FEA4EC-B42A-4872-B68B-F3211808713C}" srcOrd="8" destOrd="0" presId="urn:microsoft.com/office/officeart/2018/5/layout/IconCircleLabelList"/>
    <dgm:cxn modelId="{DAFB8CEF-5E7E-410A-9E8B-DBD06010CBC6}" type="presParOf" srcId="{C5FEA4EC-B42A-4872-B68B-F3211808713C}" destId="{B7DA444C-CFB3-4AE7-9C1D-2FFD77AD23AF}" srcOrd="0" destOrd="0" presId="urn:microsoft.com/office/officeart/2018/5/layout/IconCircleLabelList"/>
    <dgm:cxn modelId="{5CB6178C-60EE-4BDE-98F1-E063A3325DBD}" type="presParOf" srcId="{C5FEA4EC-B42A-4872-B68B-F3211808713C}" destId="{11FFE991-9393-4F08-B812-BCC8D68C2F54}" srcOrd="1" destOrd="0" presId="urn:microsoft.com/office/officeart/2018/5/layout/IconCircleLabelList"/>
    <dgm:cxn modelId="{A96406E2-89EF-4556-8745-A42798B0C4F6}" type="presParOf" srcId="{C5FEA4EC-B42A-4872-B68B-F3211808713C}" destId="{F8638BD9-4A02-4B41-BB8B-FCDAB90B3770}" srcOrd="2" destOrd="0" presId="urn:microsoft.com/office/officeart/2018/5/layout/IconCircleLabelList"/>
    <dgm:cxn modelId="{46F9E536-36A3-49BD-92E8-EE021A8F2CCA}" type="presParOf" srcId="{C5FEA4EC-B42A-4872-B68B-F3211808713C}" destId="{01A6C937-1BD9-44C9-A6BC-CD015C046842}" srcOrd="3" destOrd="0" presId="urn:microsoft.com/office/officeart/2018/5/layout/IconCircleLabelList"/>
    <dgm:cxn modelId="{4A653FE3-BC45-4504-AEC1-32249E449A59}" type="presParOf" srcId="{48DB3DF0-4937-4D40-A8C0-F029B7258772}" destId="{F5C8622C-F5CB-4E26-9903-7F25EEE2A172}" srcOrd="9" destOrd="0" presId="urn:microsoft.com/office/officeart/2018/5/layout/IconCircleLabelList"/>
    <dgm:cxn modelId="{410F1B6F-BAFB-4343-A4F0-C1AEE3604E97}" type="presParOf" srcId="{48DB3DF0-4937-4D40-A8C0-F029B7258772}" destId="{7231B120-3F5B-43AC-975A-A5082C227937}" srcOrd="10" destOrd="0" presId="urn:microsoft.com/office/officeart/2018/5/layout/IconCircleLabelList"/>
    <dgm:cxn modelId="{014AD544-4250-4749-A7B6-F7748D28780B}" type="presParOf" srcId="{7231B120-3F5B-43AC-975A-A5082C227937}" destId="{98A6674A-DF70-4200-A87A-2955CC92CEEB}" srcOrd="0" destOrd="0" presId="urn:microsoft.com/office/officeart/2018/5/layout/IconCircleLabelList"/>
    <dgm:cxn modelId="{F5ACAB26-64CC-4504-B925-ED6F5FFAC86C}" type="presParOf" srcId="{7231B120-3F5B-43AC-975A-A5082C227937}" destId="{712E9242-243A-4D98-890D-F79E57BC11E2}" srcOrd="1" destOrd="0" presId="urn:microsoft.com/office/officeart/2018/5/layout/IconCircleLabelList"/>
    <dgm:cxn modelId="{59186271-94C4-4E22-9CAF-70A391ED56B6}" type="presParOf" srcId="{7231B120-3F5B-43AC-975A-A5082C227937}" destId="{94137465-84EE-4D69-8AD5-210EFDE58A52}" srcOrd="2" destOrd="0" presId="urn:microsoft.com/office/officeart/2018/5/layout/IconCircleLabelList"/>
    <dgm:cxn modelId="{E31E1C8D-27A3-4E1B-A66D-14A14258771D}" type="presParOf" srcId="{7231B120-3F5B-43AC-975A-A5082C227937}" destId="{8AB1BD8D-4C22-4DE3-93B1-71E241E94E73}"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DDE0F06-C3D6-4E6D-8B32-1BE7C25F9F27}"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3BFB8A07-FA75-496A-9D4A-49C137BC6F00}">
      <dgm:prSet/>
      <dgm:spPr/>
      <dgm:t>
        <a:bodyPr/>
        <a:lstStyle/>
        <a:p>
          <a:pPr>
            <a:buFont typeface="Wingdings" panose="05000000000000000000" pitchFamily="2" charset="2"/>
            <a:buChar char=""/>
          </a:pPr>
          <a:r>
            <a:rPr lang="en-GB"/>
            <a:t>post exposure prophylaxis (PEP)</a:t>
          </a:r>
          <a:endParaRPr lang="en-US"/>
        </a:p>
      </dgm:t>
    </dgm:pt>
    <dgm:pt modelId="{584B7911-F8FC-4C08-B95B-E269871480BE}" type="parTrans" cxnId="{EFC78BF0-A65F-4FC8-99AF-2AB3A07B130B}">
      <dgm:prSet/>
      <dgm:spPr/>
      <dgm:t>
        <a:bodyPr/>
        <a:lstStyle/>
        <a:p>
          <a:endParaRPr lang="en-US"/>
        </a:p>
      </dgm:t>
    </dgm:pt>
    <dgm:pt modelId="{3EA93B2F-1A0D-477A-A51C-B646B521BAA4}" type="sibTrans" cxnId="{EFC78BF0-A65F-4FC8-99AF-2AB3A07B130B}">
      <dgm:prSet/>
      <dgm:spPr/>
      <dgm:t>
        <a:bodyPr/>
        <a:lstStyle/>
        <a:p>
          <a:endParaRPr lang="en-US"/>
        </a:p>
      </dgm:t>
    </dgm:pt>
    <dgm:pt modelId="{FB8B0491-A903-466F-9BC9-EFD5E922B18E}">
      <dgm:prSet/>
      <dgm:spPr/>
      <dgm:t>
        <a:bodyPr/>
        <a:lstStyle/>
        <a:p>
          <a:pPr>
            <a:buFont typeface="Wingdings" panose="05000000000000000000" pitchFamily="2" charset="2"/>
            <a:buChar char=""/>
          </a:pPr>
          <a:r>
            <a:rPr lang="en-GB"/>
            <a:t>post coital contraception (PCC) Ella One &amp; </a:t>
          </a:r>
          <a:r>
            <a:rPr lang="en-GB" err="1"/>
            <a:t>Levonelle</a:t>
          </a:r>
          <a:endParaRPr lang="en-US"/>
        </a:p>
      </dgm:t>
    </dgm:pt>
    <dgm:pt modelId="{397BDECE-E502-4F80-984A-E35CAAA40D33}" type="parTrans" cxnId="{77FEA70E-5513-43CE-98D8-D9B333C781E5}">
      <dgm:prSet/>
      <dgm:spPr/>
      <dgm:t>
        <a:bodyPr/>
        <a:lstStyle/>
        <a:p>
          <a:endParaRPr lang="en-US"/>
        </a:p>
      </dgm:t>
    </dgm:pt>
    <dgm:pt modelId="{F189BBFE-B7B3-447F-B122-3ABA46EBC783}" type="sibTrans" cxnId="{77FEA70E-5513-43CE-98D8-D9B333C781E5}">
      <dgm:prSet/>
      <dgm:spPr/>
      <dgm:t>
        <a:bodyPr/>
        <a:lstStyle/>
        <a:p>
          <a:endParaRPr lang="en-US"/>
        </a:p>
      </dgm:t>
    </dgm:pt>
    <dgm:pt modelId="{2E60D96F-8A7A-48A9-AFB7-F937D292602B}">
      <dgm:prSet/>
      <dgm:spPr/>
      <dgm:t>
        <a:bodyPr/>
        <a:lstStyle/>
        <a:p>
          <a:r>
            <a:rPr lang="en-GB"/>
            <a:t>Referrals (GUM, SS, DA, Substance misuse, GP, ISVA</a:t>
          </a:r>
          <a:endParaRPr lang="en-US"/>
        </a:p>
      </dgm:t>
    </dgm:pt>
    <dgm:pt modelId="{AC116F52-7D76-4F7C-AACF-916F1D4A1808}" type="parTrans" cxnId="{4E51DA79-8AC2-4CB8-A586-041710AC7531}">
      <dgm:prSet/>
      <dgm:spPr/>
      <dgm:t>
        <a:bodyPr/>
        <a:lstStyle/>
        <a:p>
          <a:endParaRPr lang="en-US"/>
        </a:p>
      </dgm:t>
    </dgm:pt>
    <dgm:pt modelId="{F2DEE32A-587A-4C0D-A596-0210F5C84CCD}" type="sibTrans" cxnId="{4E51DA79-8AC2-4CB8-A586-041710AC7531}">
      <dgm:prSet/>
      <dgm:spPr/>
      <dgm:t>
        <a:bodyPr/>
        <a:lstStyle/>
        <a:p>
          <a:endParaRPr lang="en-US"/>
        </a:p>
      </dgm:t>
    </dgm:pt>
    <dgm:pt modelId="{DDA98611-E871-4634-A6C8-B6B7B1945A26}">
      <dgm:prSet/>
      <dgm:spPr/>
      <dgm:t>
        <a:bodyPr/>
        <a:lstStyle/>
        <a:p>
          <a:pPr>
            <a:buFont typeface="Wingdings" panose="05000000000000000000" pitchFamily="2" charset="2"/>
            <a:buChar char=""/>
          </a:pPr>
          <a:r>
            <a:rPr lang="en-GB"/>
            <a:t>Talking therapies pathway </a:t>
          </a:r>
          <a:endParaRPr lang="en-US"/>
        </a:p>
      </dgm:t>
    </dgm:pt>
    <dgm:pt modelId="{BBE020B2-6B84-4C66-8FE9-67783363E07B}" type="parTrans" cxnId="{13FCB53D-BA63-42D7-9A7F-A9DA435AAF11}">
      <dgm:prSet/>
      <dgm:spPr/>
      <dgm:t>
        <a:bodyPr/>
        <a:lstStyle/>
        <a:p>
          <a:endParaRPr lang="en-US"/>
        </a:p>
      </dgm:t>
    </dgm:pt>
    <dgm:pt modelId="{070BA051-A2E4-48E5-AAD9-98F2089415DA}" type="sibTrans" cxnId="{13FCB53D-BA63-42D7-9A7F-A9DA435AAF11}">
      <dgm:prSet/>
      <dgm:spPr/>
      <dgm:t>
        <a:bodyPr/>
        <a:lstStyle/>
        <a:p>
          <a:endParaRPr lang="en-US"/>
        </a:p>
      </dgm:t>
    </dgm:pt>
    <dgm:pt modelId="{CF3ACC95-1DB0-406E-8E33-2C8610E0E33A}">
      <dgm:prSet/>
      <dgm:spPr/>
      <dgm:t>
        <a:bodyPr/>
        <a:lstStyle/>
        <a:p>
          <a:r>
            <a:rPr lang="en-US"/>
            <a:t>Non-judgmental support &amp; advice</a:t>
          </a:r>
        </a:p>
      </dgm:t>
    </dgm:pt>
    <dgm:pt modelId="{EDAAB7B2-1D8C-44DB-B76B-965FE27ED760}" type="parTrans" cxnId="{18EF3AC1-C7E4-4ED1-9084-2EC9B5B26F01}">
      <dgm:prSet/>
      <dgm:spPr/>
      <dgm:t>
        <a:bodyPr/>
        <a:lstStyle/>
        <a:p>
          <a:endParaRPr lang="en-US"/>
        </a:p>
      </dgm:t>
    </dgm:pt>
    <dgm:pt modelId="{47C1EE73-8800-4885-AC11-A19B698A2928}" type="sibTrans" cxnId="{18EF3AC1-C7E4-4ED1-9084-2EC9B5B26F01}">
      <dgm:prSet/>
      <dgm:spPr/>
      <dgm:t>
        <a:bodyPr/>
        <a:lstStyle/>
        <a:p>
          <a:endParaRPr lang="en-US"/>
        </a:p>
      </dgm:t>
    </dgm:pt>
    <dgm:pt modelId="{FC958594-2A15-4875-AB59-30DBEDF39CA0}">
      <dgm:prSet/>
      <dgm:spPr/>
      <dgm:t>
        <a:bodyPr/>
        <a:lstStyle/>
        <a:p>
          <a:r>
            <a:rPr lang="en-US"/>
            <a:t>Support literature </a:t>
          </a:r>
        </a:p>
      </dgm:t>
    </dgm:pt>
    <dgm:pt modelId="{E8446CFA-F933-477D-A6AC-03FAF3DA5A70}" type="parTrans" cxnId="{9D4E5EBE-B1FF-4C59-AF3F-5CA11EE75F37}">
      <dgm:prSet/>
      <dgm:spPr/>
      <dgm:t>
        <a:bodyPr/>
        <a:lstStyle/>
        <a:p>
          <a:endParaRPr lang="en-US"/>
        </a:p>
      </dgm:t>
    </dgm:pt>
    <dgm:pt modelId="{D16BEC97-58C3-4865-A9D6-17A39D9D8EFC}" type="sibTrans" cxnId="{9D4E5EBE-B1FF-4C59-AF3F-5CA11EE75F37}">
      <dgm:prSet/>
      <dgm:spPr/>
      <dgm:t>
        <a:bodyPr/>
        <a:lstStyle/>
        <a:p>
          <a:endParaRPr lang="en-US"/>
        </a:p>
      </dgm:t>
    </dgm:pt>
    <dgm:pt modelId="{AE0748D0-2FD2-469D-B505-0BC37B609EC5}" type="pres">
      <dgm:prSet presAssocID="{3DDE0F06-C3D6-4E6D-8B32-1BE7C25F9F27}" presName="root" presStyleCnt="0">
        <dgm:presLayoutVars>
          <dgm:dir/>
          <dgm:resizeHandles val="exact"/>
        </dgm:presLayoutVars>
      </dgm:prSet>
      <dgm:spPr/>
    </dgm:pt>
    <dgm:pt modelId="{D64D9F25-996A-46CA-91CA-EB33B2F82909}" type="pres">
      <dgm:prSet presAssocID="{3DDE0F06-C3D6-4E6D-8B32-1BE7C25F9F27}" presName="container" presStyleCnt="0">
        <dgm:presLayoutVars>
          <dgm:dir/>
          <dgm:resizeHandles val="exact"/>
        </dgm:presLayoutVars>
      </dgm:prSet>
      <dgm:spPr/>
    </dgm:pt>
    <dgm:pt modelId="{A9C2A624-F5D3-4FE4-AEA7-DD458A18E060}" type="pres">
      <dgm:prSet presAssocID="{3BFB8A07-FA75-496A-9D4A-49C137BC6F00}" presName="compNode" presStyleCnt="0"/>
      <dgm:spPr/>
    </dgm:pt>
    <dgm:pt modelId="{A3C2B961-58D5-485D-9A0F-7E366076D154}" type="pres">
      <dgm:prSet presAssocID="{3BFB8A07-FA75-496A-9D4A-49C137BC6F00}" presName="iconBgRect" presStyleLbl="bgShp" presStyleIdx="0" presStyleCnt="6"/>
      <dgm:spPr/>
    </dgm:pt>
    <dgm:pt modelId="{A410FC20-C8F8-4B7A-BA1A-450D49F2AA63}" type="pres">
      <dgm:prSet presAssocID="{3BFB8A07-FA75-496A-9D4A-49C137BC6F00}" presName="iconRect" presStyleLbl="node1" presStyleIdx="0" presStyleCnt="6"/>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edical"/>
        </a:ext>
      </dgm:extLst>
    </dgm:pt>
    <dgm:pt modelId="{5F55E3A4-E50A-4EEA-8635-7D2BFBDB6D25}" type="pres">
      <dgm:prSet presAssocID="{3BFB8A07-FA75-496A-9D4A-49C137BC6F00}" presName="spaceRect" presStyleCnt="0"/>
      <dgm:spPr/>
    </dgm:pt>
    <dgm:pt modelId="{6DCBE440-1156-4FB7-8A85-172D9A43F570}" type="pres">
      <dgm:prSet presAssocID="{3BFB8A07-FA75-496A-9D4A-49C137BC6F00}" presName="textRect" presStyleLbl="revTx" presStyleIdx="0" presStyleCnt="6">
        <dgm:presLayoutVars>
          <dgm:chMax val="1"/>
          <dgm:chPref val="1"/>
        </dgm:presLayoutVars>
      </dgm:prSet>
      <dgm:spPr/>
    </dgm:pt>
    <dgm:pt modelId="{5B9B87AE-C22D-42E2-937A-795B3DC8F86E}" type="pres">
      <dgm:prSet presAssocID="{3EA93B2F-1A0D-477A-A51C-B646B521BAA4}" presName="sibTrans" presStyleLbl="sibTrans2D1" presStyleIdx="0" presStyleCnt="0"/>
      <dgm:spPr/>
    </dgm:pt>
    <dgm:pt modelId="{EFB154DD-4BAF-4E34-9BD9-C1B493B3DF40}" type="pres">
      <dgm:prSet presAssocID="{FB8B0491-A903-466F-9BC9-EFD5E922B18E}" presName="compNode" presStyleCnt="0"/>
      <dgm:spPr/>
    </dgm:pt>
    <dgm:pt modelId="{B67E46E2-0D69-4598-85A8-7E4019A1B5AD}" type="pres">
      <dgm:prSet presAssocID="{FB8B0491-A903-466F-9BC9-EFD5E922B18E}" presName="iconBgRect" presStyleLbl="bgShp" presStyleIdx="1" presStyleCnt="6"/>
      <dgm:spPr/>
    </dgm:pt>
    <dgm:pt modelId="{B2BA2C36-DAB9-4525-8E3D-BE5034629E5A}" type="pres">
      <dgm:prSet presAssocID="{FB8B0491-A903-466F-9BC9-EFD5E922B18E}"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Medicine"/>
        </a:ext>
      </dgm:extLst>
    </dgm:pt>
    <dgm:pt modelId="{973F8E1F-AA6D-4A52-9093-5DCDCDC037B8}" type="pres">
      <dgm:prSet presAssocID="{FB8B0491-A903-466F-9BC9-EFD5E922B18E}" presName="spaceRect" presStyleCnt="0"/>
      <dgm:spPr/>
    </dgm:pt>
    <dgm:pt modelId="{B4A9BD0D-32D8-401B-97DA-B93516D95C33}" type="pres">
      <dgm:prSet presAssocID="{FB8B0491-A903-466F-9BC9-EFD5E922B18E}" presName="textRect" presStyleLbl="revTx" presStyleIdx="1" presStyleCnt="6">
        <dgm:presLayoutVars>
          <dgm:chMax val="1"/>
          <dgm:chPref val="1"/>
        </dgm:presLayoutVars>
      </dgm:prSet>
      <dgm:spPr/>
    </dgm:pt>
    <dgm:pt modelId="{5A8345E5-1117-430F-8C5F-2F34CA090328}" type="pres">
      <dgm:prSet presAssocID="{F189BBFE-B7B3-447F-B122-3ABA46EBC783}" presName="sibTrans" presStyleLbl="sibTrans2D1" presStyleIdx="0" presStyleCnt="0"/>
      <dgm:spPr/>
    </dgm:pt>
    <dgm:pt modelId="{357E5CB1-6BA9-41D4-8355-CBC93A98D0E2}" type="pres">
      <dgm:prSet presAssocID="{2E60D96F-8A7A-48A9-AFB7-F937D292602B}" presName="compNode" presStyleCnt="0"/>
      <dgm:spPr/>
    </dgm:pt>
    <dgm:pt modelId="{907CC905-DE40-41CC-916C-6E2B6BA261FC}" type="pres">
      <dgm:prSet presAssocID="{2E60D96F-8A7A-48A9-AFB7-F937D292602B}" presName="iconBgRect" presStyleLbl="bgShp" presStyleIdx="2" presStyleCnt="6"/>
      <dgm:spPr/>
    </dgm:pt>
    <dgm:pt modelId="{C6BF26F2-B87F-4883-821D-03DBB7C14295}" type="pres">
      <dgm:prSet presAssocID="{2E60D96F-8A7A-48A9-AFB7-F937D292602B}"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s"/>
        </a:ext>
      </dgm:extLst>
    </dgm:pt>
    <dgm:pt modelId="{7686393A-B25B-4F80-B524-31BA12D513A8}" type="pres">
      <dgm:prSet presAssocID="{2E60D96F-8A7A-48A9-AFB7-F937D292602B}" presName="spaceRect" presStyleCnt="0"/>
      <dgm:spPr/>
    </dgm:pt>
    <dgm:pt modelId="{0526CA4F-1715-47CC-A104-600E1786D4B9}" type="pres">
      <dgm:prSet presAssocID="{2E60D96F-8A7A-48A9-AFB7-F937D292602B}" presName="textRect" presStyleLbl="revTx" presStyleIdx="2" presStyleCnt="6">
        <dgm:presLayoutVars>
          <dgm:chMax val="1"/>
          <dgm:chPref val="1"/>
        </dgm:presLayoutVars>
      </dgm:prSet>
      <dgm:spPr/>
    </dgm:pt>
    <dgm:pt modelId="{49391B85-0B4D-42BC-B171-A5F1B29D08DE}" type="pres">
      <dgm:prSet presAssocID="{F2DEE32A-587A-4C0D-A596-0210F5C84CCD}" presName="sibTrans" presStyleLbl="sibTrans2D1" presStyleIdx="0" presStyleCnt="0"/>
      <dgm:spPr/>
    </dgm:pt>
    <dgm:pt modelId="{FC32C1DE-2C47-48C2-B568-BD4ABCDDC6E0}" type="pres">
      <dgm:prSet presAssocID="{DDA98611-E871-4634-A6C8-B6B7B1945A26}" presName="compNode" presStyleCnt="0"/>
      <dgm:spPr/>
    </dgm:pt>
    <dgm:pt modelId="{F1D4AA80-6D6D-45BE-90CC-4231155A7834}" type="pres">
      <dgm:prSet presAssocID="{DDA98611-E871-4634-A6C8-B6B7B1945A26}" presName="iconBgRect" presStyleLbl="bgShp" presStyleIdx="3" presStyleCnt="6"/>
      <dgm:spPr/>
    </dgm:pt>
    <dgm:pt modelId="{D1C3BCB2-479A-4A59-BD34-ACA224A4CA3F}" type="pres">
      <dgm:prSet presAssocID="{DDA98611-E871-4634-A6C8-B6B7B1945A26}"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42A07AB7-F9D0-4BF1-A09D-B6293F4C0D19}" type="pres">
      <dgm:prSet presAssocID="{DDA98611-E871-4634-A6C8-B6B7B1945A26}" presName="spaceRect" presStyleCnt="0"/>
      <dgm:spPr/>
    </dgm:pt>
    <dgm:pt modelId="{F04818BB-D487-4184-B506-0273EDDDCB44}" type="pres">
      <dgm:prSet presAssocID="{DDA98611-E871-4634-A6C8-B6B7B1945A26}" presName="textRect" presStyleLbl="revTx" presStyleIdx="3" presStyleCnt="6">
        <dgm:presLayoutVars>
          <dgm:chMax val="1"/>
          <dgm:chPref val="1"/>
        </dgm:presLayoutVars>
      </dgm:prSet>
      <dgm:spPr/>
    </dgm:pt>
    <dgm:pt modelId="{38A0812F-6F18-4650-A15C-F4C2A559F7D5}" type="pres">
      <dgm:prSet presAssocID="{070BA051-A2E4-48E5-AAD9-98F2089415DA}" presName="sibTrans" presStyleLbl="sibTrans2D1" presStyleIdx="0" presStyleCnt="0"/>
      <dgm:spPr/>
    </dgm:pt>
    <dgm:pt modelId="{BDF5B588-D0ED-4782-A21F-D559B31BAE69}" type="pres">
      <dgm:prSet presAssocID="{CF3ACC95-1DB0-406E-8E33-2C8610E0E33A}" presName="compNode" presStyleCnt="0"/>
      <dgm:spPr/>
    </dgm:pt>
    <dgm:pt modelId="{4C7B412F-2E71-4FA5-8A44-46EB64B67BFD}" type="pres">
      <dgm:prSet presAssocID="{CF3ACC95-1DB0-406E-8E33-2C8610E0E33A}" presName="iconBgRect" presStyleLbl="bgShp" presStyleIdx="4" presStyleCnt="6"/>
      <dgm:spPr/>
    </dgm:pt>
    <dgm:pt modelId="{5A544E98-C6FD-4071-AFE1-F726FA20365C}" type="pres">
      <dgm:prSet presAssocID="{CF3ACC95-1DB0-406E-8E33-2C8610E0E33A}" presName="iconRect" presStyleLbl="node1" presStyleIdx="4" presStyleCnt="6"/>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Doctor"/>
        </a:ext>
      </dgm:extLst>
    </dgm:pt>
    <dgm:pt modelId="{1C766888-8278-4F61-BC44-E4CBB5D8CD95}" type="pres">
      <dgm:prSet presAssocID="{CF3ACC95-1DB0-406E-8E33-2C8610E0E33A}" presName="spaceRect" presStyleCnt="0"/>
      <dgm:spPr/>
    </dgm:pt>
    <dgm:pt modelId="{7D45A7EE-C46F-4FDA-A2AF-4CEB635647EE}" type="pres">
      <dgm:prSet presAssocID="{CF3ACC95-1DB0-406E-8E33-2C8610E0E33A}" presName="textRect" presStyleLbl="revTx" presStyleIdx="4" presStyleCnt="6">
        <dgm:presLayoutVars>
          <dgm:chMax val="1"/>
          <dgm:chPref val="1"/>
        </dgm:presLayoutVars>
      </dgm:prSet>
      <dgm:spPr/>
    </dgm:pt>
    <dgm:pt modelId="{35F47C0F-463A-43C3-8442-13C13F47ACEA}" type="pres">
      <dgm:prSet presAssocID="{47C1EE73-8800-4885-AC11-A19B698A2928}" presName="sibTrans" presStyleLbl="sibTrans2D1" presStyleIdx="0" presStyleCnt="0"/>
      <dgm:spPr/>
    </dgm:pt>
    <dgm:pt modelId="{37278FE5-D25E-4E50-8512-0C9F03F61585}" type="pres">
      <dgm:prSet presAssocID="{FC958594-2A15-4875-AB59-30DBEDF39CA0}" presName="compNode" presStyleCnt="0"/>
      <dgm:spPr/>
    </dgm:pt>
    <dgm:pt modelId="{3C320831-38D4-4586-A6F0-1ABA9EC41C42}" type="pres">
      <dgm:prSet presAssocID="{FC958594-2A15-4875-AB59-30DBEDF39CA0}" presName="iconBgRect" presStyleLbl="bgShp" presStyleIdx="5" presStyleCnt="6"/>
      <dgm:spPr/>
    </dgm:pt>
    <dgm:pt modelId="{CB6FEBC2-8CCC-4073-AF86-58627E6E903A}" type="pres">
      <dgm:prSet presAssocID="{FC958594-2A15-4875-AB59-30DBEDF39CA0}"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Open Book"/>
        </a:ext>
      </dgm:extLst>
    </dgm:pt>
    <dgm:pt modelId="{773CF7EC-8A2F-49EA-A406-F07E27078A47}" type="pres">
      <dgm:prSet presAssocID="{FC958594-2A15-4875-AB59-30DBEDF39CA0}" presName="spaceRect" presStyleCnt="0"/>
      <dgm:spPr/>
    </dgm:pt>
    <dgm:pt modelId="{40FF10AA-3268-43C6-B534-42613BC6C65A}" type="pres">
      <dgm:prSet presAssocID="{FC958594-2A15-4875-AB59-30DBEDF39CA0}" presName="textRect" presStyleLbl="revTx" presStyleIdx="5" presStyleCnt="6">
        <dgm:presLayoutVars>
          <dgm:chMax val="1"/>
          <dgm:chPref val="1"/>
        </dgm:presLayoutVars>
      </dgm:prSet>
      <dgm:spPr/>
    </dgm:pt>
  </dgm:ptLst>
  <dgm:cxnLst>
    <dgm:cxn modelId="{9D47B903-0779-44E9-BF19-CD86003E6C72}" type="presOf" srcId="{FC958594-2A15-4875-AB59-30DBEDF39CA0}" destId="{40FF10AA-3268-43C6-B534-42613BC6C65A}" srcOrd="0" destOrd="0" presId="urn:microsoft.com/office/officeart/2018/2/layout/IconCircleList"/>
    <dgm:cxn modelId="{C36D1D04-6DC7-47C1-832F-E28F25FB8CCE}" type="presOf" srcId="{F189BBFE-B7B3-447F-B122-3ABA46EBC783}" destId="{5A8345E5-1117-430F-8C5F-2F34CA090328}" srcOrd="0" destOrd="0" presId="urn:microsoft.com/office/officeart/2018/2/layout/IconCircleList"/>
    <dgm:cxn modelId="{77FEA70E-5513-43CE-98D8-D9B333C781E5}" srcId="{3DDE0F06-C3D6-4E6D-8B32-1BE7C25F9F27}" destId="{FB8B0491-A903-466F-9BC9-EFD5E922B18E}" srcOrd="1" destOrd="0" parTransId="{397BDECE-E502-4F80-984A-E35CAAA40D33}" sibTransId="{F189BBFE-B7B3-447F-B122-3ABA46EBC783}"/>
    <dgm:cxn modelId="{8524F326-C429-4E5A-8472-64093C0A5B6E}" type="presOf" srcId="{3EA93B2F-1A0D-477A-A51C-B646B521BAA4}" destId="{5B9B87AE-C22D-42E2-937A-795B3DC8F86E}" srcOrd="0" destOrd="0" presId="urn:microsoft.com/office/officeart/2018/2/layout/IconCircleList"/>
    <dgm:cxn modelId="{BF92282A-DB78-4F70-AD00-D1693B6B9429}" type="presOf" srcId="{2E60D96F-8A7A-48A9-AFB7-F937D292602B}" destId="{0526CA4F-1715-47CC-A104-600E1786D4B9}" srcOrd="0" destOrd="0" presId="urn:microsoft.com/office/officeart/2018/2/layout/IconCircleList"/>
    <dgm:cxn modelId="{9FDBCD36-000B-4373-BF99-C7BBA78D42EB}" type="presOf" srcId="{47C1EE73-8800-4885-AC11-A19B698A2928}" destId="{35F47C0F-463A-43C3-8442-13C13F47ACEA}" srcOrd="0" destOrd="0" presId="urn:microsoft.com/office/officeart/2018/2/layout/IconCircleList"/>
    <dgm:cxn modelId="{13FCB53D-BA63-42D7-9A7F-A9DA435AAF11}" srcId="{3DDE0F06-C3D6-4E6D-8B32-1BE7C25F9F27}" destId="{DDA98611-E871-4634-A6C8-B6B7B1945A26}" srcOrd="3" destOrd="0" parTransId="{BBE020B2-6B84-4C66-8FE9-67783363E07B}" sibTransId="{070BA051-A2E4-48E5-AAD9-98F2089415DA}"/>
    <dgm:cxn modelId="{FAE0F45F-6522-439C-8F06-443B6FAD079F}" type="presOf" srcId="{3DDE0F06-C3D6-4E6D-8B32-1BE7C25F9F27}" destId="{AE0748D0-2FD2-469D-B505-0BC37B609EC5}" srcOrd="0" destOrd="0" presId="urn:microsoft.com/office/officeart/2018/2/layout/IconCircleList"/>
    <dgm:cxn modelId="{4E51DA79-8AC2-4CB8-A586-041710AC7531}" srcId="{3DDE0F06-C3D6-4E6D-8B32-1BE7C25F9F27}" destId="{2E60D96F-8A7A-48A9-AFB7-F937D292602B}" srcOrd="2" destOrd="0" parTransId="{AC116F52-7D76-4F7C-AACF-916F1D4A1808}" sibTransId="{F2DEE32A-587A-4C0D-A596-0210F5C84CCD}"/>
    <dgm:cxn modelId="{EA618790-E8A5-4BAA-8A41-1D431A338E5C}" type="presOf" srcId="{FB8B0491-A903-466F-9BC9-EFD5E922B18E}" destId="{B4A9BD0D-32D8-401B-97DA-B93516D95C33}" srcOrd="0" destOrd="0" presId="urn:microsoft.com/office/officeart/2018/2/layout/IconCircleList"/>
    <dgm:cxn modelId="{135DA99A-EF52-40CB-8166-E134DF4C5A1C}" type="presOf" srcId="{070BA051-A2E4-48E5-AAD9-98F2089415DA}" destId="{38A0812F-6F18-4650-A15C-F4C2A559F7D5}" srcOrd="0" destOrd="0" presId="urn:microsoft.com/office/officeart/2018/2/layout/IconCircleList"/>
    <dgm:cxn modelId="{08DF49A4-A9C1-4372-A989-89AD0DC08B71}" type="presOf" srcId="{3BFB8A07-FA75-496A-9D4A-49C137BC6F00}" destId="{6DCBE440-1156-4FB7-8A85-172D9A43F570}" srcOrd="0" destOrd="0" presId="urn:microsoft.com/office/officeart/2018/2/layout/IconCircleList"/>
    <dgm:cxn modelId="{70E3D9BB-E1BB-49F3-B15E-8223CF9A3242}" type="presOf" srcId="{CF3ACC95-1DB0-406E-8E33-2C8610E0E33A}" destId="{7D45A7EE-C46F-4FDA-A2AF-4CEB635647EE}" srcOrd="0" destOrd="0" presId="urn:microsoft.com/office/officeart/2018/2/layout/IconCircleList"/>
    <dgm:cxn modelId="{9D4E5EBE-B1FF-4C59-AF3F-5CA11EE75F37}" srcId="{3DDE0F06-C3D6-4E6D-8B32-1BE7C25F9F27}" destId="{FC958594-2A15-4875-AB59-30DBEDF39CA0}" srcOrd="5" destOrd="0" parTransId="{E8446CFA-F933-477D-A6AC-03FAF3DA5A70}" sibTransId="{D16BEC97-58C3-4865-A9D6-17A39D9D8EFC}"/>
    <dgm:cxn modelId="{18EF3AC1-C7E4-4ED1-9084-2EC9B5B26F01}" srcId="{3DDE0F06-C3D6-4E6D-8B32-1BE7C25F9F27}" destId="{CF3ACC95-1DB0-406E-8E33-2C8610E0E33A}" srcOrd="4" destOrd="0" parTransId="{EDAAB7B2-1D8C-44DB-B76B-965FE27ED760}" sibTransId="{47C1EE73-8800-4885-AC11-A19B698A2928}"/>
    <dgm:cxn modelId="{DE0D81D8-F6B8-48EF-B888-C1DE9365701D}" type="presOf" srcId="{DDA98611-E871-4634-A6C8-B6B7B1945A26}" destId="{F04818BB-D487-4184-B506-0273EDDDCB44}" srcOrd="0" destOrd="0" presId="urn:microsoft.com/office/officeart/2018/2/layout/IconCircleList"/>
    <dgm:cxn modelId="{EFC78BF0-A65F-4FC8-99AF-2AB3A07B130B}" srcId="{3DDE0F06-C3D6-4E6D-8B32-1BE7C25F9F27}" destId="{3BFB8A07-FA75-496A-9D4A-49C137BC6F00}" srcOrd="0" destOrd="0" parTransId="{584B7911-F8FC-4C08-B95B-E269871480BE}" sibTransId="{3EA93B2F-1A0D-477A-A51C-B646B521BAA4}"/>
    <dgm:cxn modelId="{CDE793FE-A85A-4238-B339-0CD89B7121E1}" type="presOf" srcId="{F2DEE32A-587A-4C0D-A596-0210F5C84CCD}" destId="{49391B85-0B4D-42BC-B171-A5F1B29D08DE}" srcOrd="0" destOrd="0" presId="urn:microsoft.com/office/officeart/2018/2/layout/IconCircleList"/>
    <dgm:cxn modelId="{A67BC5E0-BBB7-4982-9060-B4B66BD2DE91}" type="presParOf" srcId="{AE0748D0-2FD2-469D-B505-0BC37B609EC5}" destId="{D64D9F25-996A-46CA-91CA-EB33B2F82909}" srcOrd="0" destOrd="0" presId="urn:microsoft.com/office/officeart/2018/2/layout/IconCircleList"/>
    <dgm:cxn modelId="{D5B02F7B-30E1-4DFC-9CD0-C855B1FE4B37}" type="presParOf" srcId="{D64D9F25-996A-46CA-91CA-EB33B2F82909}" destId="{A9C2A624-F5D3-4FE4-AEA7-DD458A18E060}" srcOrd="0" destOrd="0" presId="urn:microsoft.com/office/officeart/2018/2/layout/IconCircleList"/>
    <dgm:cxn modelId="{46E75D3C-5778-48A6-B4A0-686207B06F49}" type="presParOf" srcId="{A9C2A624-F5D3-4FE4-AEA7-DD458A18E060}" destId="{A3C2B961-58D5-485D-9A0F-7E366076D154}" srcOrd="0" destOrd="0" presId="urn:microsoft.com/office/officeart/2018/2/layout/IconCircleList"/>
    <dgm:cxn modelId="{538407F3-7E50-44DC-8348-A9B9F44BE3DD}" type="presParOf" srcId="{A9C2A624-F5D3-4FE4-AEA7-DD458A18E060}" destId="{A410FC20-C8F8-4B7A-BA1A-450D49F2AA63}" srcOrd="1" destOrd="0" presId="urn:microsoft.com/office/officeart/2018/2/layout/IconCircleList"/>
    <dgm:cxn modelId="{CCA6197E-31A5-4409-9D20-EDB35A71D1CC}" type="presParOf" srcId="{A9C2A624-F5D3-4FE4-AEA7-DD458A18E060}" destId="{5F55E3A4-E50A-4EEA-8635-7D2BFBDB6D25}" srcOrd="2" destOrd="0" presId="urn:microsoft.com/office/officeart/2018/2/layout/IconCircleList"/>
    <dgm:cxn modelId="{8E937F3F-C8AC-48EF-81B4-9CD173841E7F}" type="presParOf" srcId="{A9C2A624-F5D3-4FE4-AEA7-DD458A18E060}" destId="{6DCBE440-1156-4FB7-8A85-172D9A43F570}" srcOrd="3" destOrd="0" presId="urn:microsoft.com/office/officeart/2018/2/layout/IconCircleList"/>
    <dgm:cxn modelId="{E5BF501B-FE0D-42B8-8BF8-8E0305A714B6}" type="presParOf" srcId="{D64D9F25-996A-46CA-91CA-EB33B2F82909}" destId="{5B9B87AE-C22D-42E2-937A-795B3DC8F86E}" srcOrd="1" destOrd="0" presId="urn:microsoft.com/office/officeart/2018/2/layout/IconCircleList"/>
    <dgm:cxn modelId="{334BD99C-9AE7-4C0F-8CC5-F231D88EA8C3}" type="presParOf" srcId="{D64D9F25-996A-46CA-91CA-EB33B2F82909}" destId="{EFB154DD-4BAF-4E34-9BD9-C1B493B3DF40}" srcOrd="2" destOrd="0" presId="urn:microsoft.com/office/officeart/2018/2/layout/IconCircleList"/>
    <dgm:cxn modelId="{62489F35-FAD3-47D1-97C2-2B176CC7270C}" type="presParOf" srcId="{EFB154DD-4BAF-4E34-9BD9-C1B493B3DF40}" destId="{B67E46E2-0D69-4598-85A8-7E4019A1B5AD}" srcOrd="0" destOrd="0" presId="urn:microsoft.com/office/officeart/2018/2/layout/IconCircleList"/>
    <dgm:cxn modelId="{32A9A483-7D23-4711-B9A4-D0A7974F411D}" type="presParOf" srcId="{EFB154DD-4BAF-4E34-9BD9-C1B493B3DF40}" destId="{B2BA2C36-DAB9-4525-8E3D-BE5034629E5A}" srcOrd="1" destOrd="0" presId="urn:microsoft.com/office/officeart/2018/2/layout/IconCircleList"/>
    <dgm:cxn modelId="{E66918F7-F36E-4B7E-A156-9F84847856CB}" type="presParOf" srcId="{EFB154DD-4BAF-4E34-9BD9-C1B493B3DF40}" destId="{973F8E1F-AA6D-4A52-9093-5DCDCDC037B8}" srcOrd="2" destOrd="0" presId="urn:microsoft.com/office/officeart/2018/2/layout/IconCircleList"/>
    <dgm:cxn modelId="{B821DCFF-76C4-4A60-941D-BB736B90E6C8}" type="presParOf" srcId="{EFB154DD-4BAF-4E34-9BD9-C1B493B3DF40}" destId="{B4A9BD0D-32D8-401B-97DA-B93516D95C33}" srcOrd="3" destOrd="0" presId="urn:microsoft.com/office/officeart/2018/2/layout/IconCircleList"/>
    <dgm:cxn modelId="{E6ED4943-18FD-4A9E-AC6C-DB40D9C83E02}" type="presParOf" srcId="{D64D9F25-996A-46CA-91CA-EB33B2F82909}" destId="{5A8345E5-1117-430F-8C5F-2F34CA090328}" srcOrd="3" destOrd="0" presId="urn:microsoft.com/office/officeart/2018/2/layout/IconCircleList"/>
    <dgm:cxn modelId="{E7611567-E7F5-4B1D-B71A-382CE7F91ADE}" type="presParOf" srcId="{D64D9F25-996A-46CA-91CA-EB33B2F82909}" destId="{357E5CB1-6BA9-41D4-8355-CBC93A98D0E2}" srcOrd="4" destOrd="0" presId="urn:microsoft.com/office/officeart/2018/2/layout/IconCircleList"/>
    <dgm:cxn modelId="{07513518-BCCB-4D57-A2D2-9B373DED2770}" type="presParOf" srcId="{357E5CB1-6BA9-41D4-8355-CBC93A98D0E2}" destId="{907CC905-DE40-41CC-916C-6E2B6BA261FC}" srcOrd="0" destOrd="0" presId="urn:microsoft.com/office/officeart/2018/2/layout/IconCircleList"/>
    <dgm:cxn modelId="{4C5B5808-1116-4DCD-9C81-0A53BA27D6FD}" type="presParOf" srcId="{357E5CB1-6BA9-41D4-8355-CBC93A98D0E2}" destId="{C6BF26F2-B87F-4883-821D-03DBB7C14295}" srcOrd="1" destOrd="0" presId="urn:microsoft.com/office/officeart/2018/2/layout/IconCircleList"/>
    <dgm:cxn modelId="{1966CC0D-674D-4545-A1D4-BEB9A1432B33}" type="presParOf" srcId="{357E5CB1-6BA9-41D4-8355-CBC93A98D0E2}" destId="{7686393A-B25B-4F80-B524-31BA12D513A8}" srcOrd="2" destOrd="0" presId="urn:microsoft.com/office/officeart/2018/2/layout/IconCircleList"/>
    <dgm:cxn modelId="{5167FD2F-B6F5-49D7-831C-780AA913F1F8}" type="presParOf" srcId="{357E5CB1-6BA9-41D4-8355-CBC93A98D0E2}" destId="{0526CA4F-1715-47CC-A104-600E1786D4B9}" srcOrd="3" destOrd="0" presId="urn:microsoft.com/office/officeart/2018/2/layout/IconCircleList"/>
    <dgm:cxn modelId="{6703EA1A-F035-46F3-A37B-754A14BEED4D}" type="presParOf" srcId="{D64D9F25-996A-46CA-91CA-EB33B2F82909}" destId="{49391B85-0B4D-42BC-B171-A5F1B29D08DE}" srcOrd="5" destOrd="0" presId="urn:microsoft.com/office/officeart/2018/2/layout/IconCircleList"/>
    <dgm:cxn modelId="{39D8C228-E229-4C3B-9CD2-0AE7C0710815}" type="presParOf" srcId="{D64D9F25-996A-46CA-91CA-EB33B2F82909}" destId="{FC32C1DE-2C47-48C2-B568-BD4ABCDDC6E0}" srcOrd="6" destOrd="0" presId="urn:microsoft.com/office/officeart/2018/2/layout/IconCircleList"/>
    <dgm:cxn modelId="{5F3C8977-33AD-4FC0-A3FA-88F7AF1786E4}" type="presParOf" srcId="{FC32C1DE-2C47-48C2-B568-BD4ABCDDC6E0}" destId="{F1D4AA80-6D6D-45BE-90CC-4231155A7834}" srcOrd="0" destOrd="0" presId="urn:microsoft.com/office/officeart/2018/2/layout/IconCircleList"/>
    <dgm:cxn modelId="{274861C6-0CDC-4032-A0D8-085FAEB2FB57}" type="presParOf" srcId="{FC32C1DE-2C47-48C2-B568-BD4ABCDDC6E0}" destId="{D1C3BCB2-479A-4A59-BD34-ACA224A4CA3F}" srcOrd="1" destOrd="0" presId="urn:microsoft.com/office/officeart/2018/2/layout/IconCircleList"/>
    <dgm:cxn modelId="{D2C308E5-F3CF-41F6-9011-9DB1AD22F4F8}" type="presParOf" srcId="{FC32C1DE-2C47-48C2-B568-BD4ABCDDC6E0}" destId="{42A07AB7-F9D0-4BF1-A09D-B6293F4C0D19}" srcOrd="2" destOrd="0" presId="urn:microsoft.com/office/officeart/2018/2/layout/IconCircleList"/>
    <dgm:cxn modelId="{A0FF1B37-7370-46DE-9B5D-728C9192629A}" type="presParOf" srcId="{FC32C1DE-2C47-48C2-B568-BD4ABCDDC6E0}" destId="{F04818BB-D487-4184-B506-0273EDDDCB44}" srcOrd="3" destOrd="0" presId="urn:microsoft.com/office/officeart/2018/2/layout/IconCircleList"/>
    <dgm:cxn modelId="{D459FC16-FF3A-4E18-9BFC-CA993F252CC6}" type="presParOf" srcId="{D64D9F25-996A-46CA-91CA-EB33B2F82909}" destId="{38A0812F-6F18-4650-A15C-F4C2A559F7D5}" srcOrd="7" destOrd="0" presId="urn:microsoft.com/office/officeart/2018/2/layout/IconCircleList"/>
    <dgm:cxn modelId="{ABFE8FD3-64C2-4C78-A7DA-22CCADD75BCD}" type="presParOf" srcId="{D64D9F25-996A-46CA-91CA-EB33B2F82909}" destId="{BDF5B588-D0ED-4782-A21F-D559B31BAE69}" srcOrd="8" destOrd="0" presId="urn:microsoft.com/office/officeart/2018/2/layout/IconCircleList"/>
    <dgm:cxn modelId="{05231354-4D49-429A-B3C1-1DA2E184DA89}" type="presParOf" srcId="{BDF5B588-D0ED-4782-A21F-D559B31BAE69}" destId="{4C7B412F-2E71-4FA5-8A44-46EB64B67BFD}" srcOrd="0" destOrd="0" presId="urn:microsoft.com/office/officeart/2018/2/layout/IconCircleList"/>
    <dgm:cxn modelId="{EFA02F85-DAEF-4DBB-A1A3-AD364884FE32}" type="presParOf" srcId="{BDF5B588-D0ED-4782-A21F-D559B31BAE69}" destId="{5A544E98-C6FD-4071-AFE1-F726FA20365C}" srcOrd="1" destOrd="0" presId="urn:microsoft.com/office/officeart/2018/2/layout/IconCircleList"/>
    <dgm:cxn modelId="{7EEC3476-80FE-46C2-A2DE-22A50ABE5FE6}" type="presParOf" srcId="{BDF5B588-D0ED-4782-A21F-D559B31BAE69}" destId="{1C766888-8278-4F61-BC44-E4CBB5D8CD95}" srcOrd="2" destOrd="0" presId="urn:microsoft.com/office/officeart/2018/2/layout/IconCircleList"/>
    <dgm:cxn modelId="{E2B1E54F-55BA-494A-81CB-AE222CFB0DE1}" type="presParOf" srcId="{BDF5B588-D0ED-4782-A21F-D559B31BAE69}" destId="{7D45A7EE-C46F-4FDA-A2AF-4CEB635647EE}" srcOrd="3" destOrd="0" presId="urn:microsoft.com/office/officeart/2018/2/layout/IconCircleList"/>
    <dgm:cxn modelId="{12F96E85-A964-4339-A2D0-69D83D8748CA}" type="presParOf" srcId="{D64D9F25-996A-46CA-91CA-EB33B2F82909}" destId="{35F47C0F-463A-43C3-8442-13C13F47ACEA}" srcOrd="9" destOrd="0" presId="urn:microsoft.com/office/officeart/2018/2/layout/IconCircleList"/>
    <dgm:cxn modelId="{BCF7142D-3C2F-477D-808D-2CB231017CFF}" type="presParOf" srcId="{D64D9F25-996A-46CA-91CA-EB33B2F82909}" destId="{37278FE5-D25E-4E50-8512-0C9F03F61585}" srcOrd="10" destOrd="0" presId="urn:microsoft.com/office/officeart/2018/2/layout/IconCircleList"/>
    <dgm:cxn modelId="{0970F581-3D02-4AA6-B2D9-B57B30CE20D8}" type="presParOf" srcId="{37278FE5-D25E-4E50-8512-0C9F03F61585}" destId="{3C320831-38D4-4586-A6F0-1ABA9EC41C42}" srcOrd="0" destOrd="0" presId="urn:microsoft.com/office/officeart/2018/2/layout/IconCircleList"/>
    <dgm:cxn modelId="{73AE6EA6-B97A-4A6B-AD35-93921F734F4C}" type="presParOf" srcId="{37278FE5-D25E-4E50-8512-0C9F03F61585}" destId="{CB6FEBC2-8CCC-4073-AF86-58627E6E903A}" srcOrd="1" destOrd="0" presId="urn:microsoft.com/office/officeart/2018/2/layout/IconCircleList"/>
    <dgm:cxn modelId="{1100EAC4-0C08-4E13-8992-3643FC78D14B}" type="presParOf" srcId="{37278FE5-D25E-4E50-8512-0C9F03F61585}" destId="{773CF7EC-8A2F-49EA-A406-F07E27078A47}" srcOrd="2" destOrd="0" presId="urn:microsoft.com/office/officeart/2018/2/layout/IconCircleList"/>
    <dgm:cxn modelId="{42D85027-81F1-4CB3-8A33-62C11430BC41}" type="presParOf" srcId="{37278FE5-D25E-4E50-8512-0C9F03F61585}" destId="{40FF10AA-3268-43C6-B534-42613BC6C65A}"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E8D23C3-763A-4994-BB3B-EF318D05B1F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CEFCC1E-791C-4046-A208-D46539EE300E}">
      <dgm:prSet/>
      <dgm:spPr/>
      <dgm:t>
        <a:bodyPr/>
        <a:lstStyle/>
        <a:p>
          <a:r>
            <a:rPr lang="en-GB"/>
            <a:t>Commissioned by NHSE</a:t>
          </a:r>
          <a:endParaRPr lang="en-US"/>
        </a:p>
      </dgm:t>
    </dgm:pt>
    <dgm:pt modelId="{D9313DD8-ADEC-428E-914A-216E23D989B9}" type="parTrans" cxnId="{43A89F7C-1B24-4E93-BCE8-35694B15CB40}">
      <dgm:prSet/>
      <dgm:spPr/>
      <dgm:t>
        <a:bodyPr/>
        <a:lstStyle/>
        <a:p>
          <a:endParaRPr lang="en-US"/>
        </a:p>
      </dgm:t>
    </dgm:pt>
    <dgm:pt modelId="{43BB51F3-138F-4ABD-BD9D-FC13AFE88401}" type="sibTrans" cxnId="{43A89F7C-1B24-4E93-BCE8-35694B15CB40}">
      <dgm:prSet/>
      <dgm:spPr/>
      <dgm:t>
        <a:bodyPr/>
        <a:lstStyle/>
        <a:p>
          <a:endParaRPr lang="en-US"/>
        </a:p>
      </dgm:t>
    </dgm:pt>
    <dgm:pt modelId="{603B1326-0479-4569-BACD-30CB4ADA4F1A}">
      <dgm:prSet/>
      <dgm:spPr/>
      <dgm:t>
        <a:bodyPr/>
        <a:lstStyle/>
        <a:p>
          <a:r>
            <a:rPr lang="en-GB"/>
            <a:t>Tiered pathway </a:t>
          </a:r>
          <a:endParaRPr lang="en-US"/>
        </a:p>
      </dgm:t>
    </dgm:pt>
    <dgm:pt modelId="{CF5A8213-7D35-4240-95F1-A253F2513587}" type="parTrans" cxnId="{1BE0057D-D51A-4F1B-8140-073BDBBE3451}">
      <dgm:prSet/>
      <dgm:spPr/>
      <dgm:t>
        <a:bodyPr/>
        <a:lstStyle/>
        <a:p>
          <a:endParaRPr lang="en-US"/>
        </a:p>
      </dgm:t>
    </dgm:pt>
    <dgm:pt modelId="{8FBEB068-F11E-498F-B874-A25D14A475AA}" type="sibTrans" cxnId="{1BE0057D-D51A-4F1B-8140-073BDBBE3451}">
      <dgm:prSet/>
      <dgm:spPr/>
      <dgm:t>
        <a:bodyPr/>
        <a:lstStyle/>
        <a:p>
          <a:endParaRPr lang="en-US"/>
        </a:p>
      </dgm:t>
    </dgm:pt>
    <dgm:pt modelId="{6579554F-C198-479D-84B1-47E0BA471B05}">
      <dgm:prSet custT="1"/>
      <dgm:spPr/>
      <dgm:t>
        <a:bodyPr/>
        <a:lstStyle/>
        <a:p>
          <a:r>
            <a:rPr lang="en-GB" sz="2000" dirty="0"/>
            <a:t>Specialist counselling</a:t>
          </a:r>
          <a:endParaRPr lang="en-US" sz="2000" dirty="0"/>
        </a:p>
      </dgm:t>
    </dgm:pt>
    <dgm:pt modelId="{3B1B67B6-6459-40C8-B324-454624200495}" type="parTrans" cxnId="{D4F770E2-0E47-4BD6-AC2A-73D9C2527A01}">
      <dgm:prSet/>
      <dgm:spPr/>
      <dgm:t>
        <a:bodyPr/>
        <a:lstStyle/>
        <a:p>
          <a:endParaRPr lang="en-US"/>
        </a:p>
      </dgm:t>
    </dgm:pt>
    <dgm:pt modelId="{F06601F7-9293-4651-8710-77C6DEC74B5B}" type="sibTrans" cxnId="{D4F770E2-0E47-4BD6-AC2A-73D9C2527A01}">
      <dgm:prSet/>
      <dgm:spPr/>
      <dgm:t>
        <a:bodyPr/>
        <a:lstStyle/>
        <a:p>
          <a:endParaRPr lang="en-US"/>
        </a:p>
      </dgm:t>
    </dgm:pt>
    <dgm:pt modelId="{1983CBD2-DCB7-473D-AE2D-04D6BA7A3B5F}">
      <dgm:prSet custT="1"/>
      <dgm:spPr/>
      <dgm:t>
        <a:bodyPr/>
        <a:lstStyle/>
        <a:p>
          <a:r>
            <a:rPr lang="en-GB" sz="2000" dirty="0"/>
            <a:t>Trauma therapy (EMDR/CBT)</a:t>
          </a:r>
          <a:endParaRPr lang="en-US" sz="2000" dirty="0"/>
        </a:p>
      </dgm:t>
    </dgm:pt>
    <dgm:pt modelId="{AEA49F6B-A569-4A41-BF6A-D9FE9B136692}" type="parTrans" cxnId="{359164DA-6A83-469E-B50E-D5BBBB0D860B}">
      <dgm:prSet/>
      <dgm:spPr/>
      <dgm:t>
        <a:bodyPr/>
        <a:lstStyle/>
        <a:p>
          <a:endParaRPr lang="en-US"/>
        </a:p>
      </dgm:t>
    </dgm:pt>
    <dgm:pt modelId="{20C04072-5E5C-4D30-BCB4-A4CFA1C3FA33}" type="sibTrans" cxnId="{359164DA-6A83-469E-B50E-D5BBBB0D860B}">
      <dgm:prSet/>
      <dgm:spPr/>
      <dgm:t>
        <a:bodyPr/>
        <a:lstStyle/>
        <a:p>
          <a:endParaRPr lang="en-US"/>
        </a:p>
      </dgm:t>
    </dgm:pt>
    <dgm:pt modelId="{8B253FD3-2101-4533-BC83-76174EE76F28}">
      <dgm:prSet custT="1"/>
      <dgm:spPr/>
      <dgm:t>
        <a:bodyPr/>
        <a:lstStyle/>
        <a:p>
          <a:r>
            <a:rPr lang="en-GB" sz="2000" dirty="0"/>
            <a:t>Rapid referral into an acute NHS trust</a:t>
          </a:r>
          <a:endParaRPr lang="en-US" sz="2000" dirty="0"/>
        </a:p>
      </dgm:t>
    </dgm:pt>
    <dgm:pt modelId="{165D2E65-49AF-4AA1-AC0E-9315A0CB1432}" type="parTrans" cxnId="{5CB24389-1551-4574-B90F-4C712AA306CE}">
      <dgm:prSet/>
      <dgm:spPr/>
      <dgm:t>
        <a:bodyPr/>
        <a:lstStyle/>
        <a:p>
          <a:endParaRPr lang="en-US"/>
        </a:p>
      </dgm:t>
    </dgm:pt>
    <dgm:pt modelId="{1CD50308-9AA6-4AE6-810A-48A64DAB97BC}" type="sibTrans" cxnId="{5CB24389-1551-4574-B90F-4C712AA306CE}">
      <dgm:prSet/>
      <dgm:spPr/>
      <dgm:t>
        <a:bodyPr/>
        <a:lstStyle/>
        <a:p>
          <a:endParaRPr lang="en-US"/>
        </a:p>
      </dgm:t>
    </dgm:pt>
    <dgm:pt modelId="{AA9C303A-7502-49A2-B365-8643FB9B6D3A}">
      <dgm:prSet/>
      <dgm:spPr/>
      <dgm:t>
        <a:bodyPr/>
        <a:lstStyle/>
        <a:p>
          <a:r>
            <a:rPr lang="en-GB"/>
            <a:t>Rapid access to talking therapies for acute or non recent cases</a:t>
          </a:r>
          <a:endParaRPr lang="en-US"/>
        </a:p>
      </dgm:t>
    </dgm:pt>
    <dgm:pt modelId="{EA6E9121-1D87-46C6-B0B6-B5B51493E309}" type="parTrans" cxnId="{C85D54C6-A94A-4C9A-B376-B482FDC96819}">
      <dgm:prSet/>
      <dgm:spPr/>
      <dgm:t>
        <a:bodyPr/>
        <a:lstStyle/>
        <a:p>
          <a:endParaRPr lang="en-US"/>
        </a:p>
      </dgm:t>
    </dgm:pt>
    <dgm:pt modelId="{F5DED205-10E9-44B0-BAA3-668BC6E44AAA}" type="sibTrans" cxnId="{C85D54C6-A94A-4C9A-B376-B482FDC96819}">
      <dgm:prSet/>
      <dgm:spPr/>
      <dgm:t>
        <a:bodyPr/>
        <a:lstStyle/>
        <a:p>
          <a:endParaRPr lang="en-US"/>
        </a:p>
      </dgm:t>
    </dgm:pt>
    <dgm:pt modelId="{DE08F0C2-D47A-4049-A04E-5EDF8BF23CE1}" type="pres">
      <dgm:prSet presAssocID="{BE8D23C3-763A-4994-BB3B-EF318D05B1F2}" presName="root" presStyleCnt="0">
        <dgm:presLayoutVars>
          <dgm:dir/>
          <dgm:resizeHandles val="exact"/>
        </dgm:presLayoutVars>
      </dgm:prSet>
      <dgm:spPr/>
    </dgm:pt>
    <dgm:pt modelId="{B0079FC0-9066-420A-8F00-F44ED24B4A6D}" type="pres">
      <dgm:prSet presAssocID="{1CEFCC1E-791C-4046-A208-D46539EE300E}" presName="compNode" presStyleCnt="0"/>
      <dgm:spPr/>
    </dgm:pt>
    <dgm:pt modelId="{57C640CD-8DA0-40F7-AD55-FA785DBDD807}" type="pres">
      <dgm:prSet presAssocID="{1CEFCC1E-791C-4046-A208-D46539EE300E}" presName="bgRect" presStyleLbl="bgShp" presStyleIdx="0" presStyleCnt="3"/>
      <dgm:spPr/>
    </dgm:pt>
    <dgm:pt modelId="{FDBC45C9-89FC-4B2E-9CC8-4D93813C1066}" type="pres">
      <dgm:prSet presAssocID="{1CEFCC1E-791C-4046-A208-D46539EE300E}"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oney"/>
        </a:ext>
      </dgm:extLst>
    </dgm:pt>
    <dgm:pt modelId="{EC00B58D-18D4-4598-B0FA-E793D79FC440}" type="pres">
      <dgm:prSet presAssocID="{1CEFCC1E-791C-4046-A208-D46539EE300E}" presName="spaceRect" presStyleCnt="0"/>
      <dgm:spPr/>
    </dgm:pt>
    <dgm:pt modelId="{D97D701A-EB8D-4449-AEB3-0C1CA28203EF}" type="pres">
      <dgm:prSet presAssocID="{1CEFCC1E-791C-4046-A208-D46539EE300E}" presName="parTx" presStyleLbl="revTx" presStyleIdx="0" presStyleCnt="4">
        <dgm:presLayoutVars>
          <dgm:chMax val="0"/>
          <dgm:chPref val="0"/>
        </dgm:presLayoutVars>
      </dgm:prSet>
      <dgm:spPr/>
    </dgm:pt>
    <dgm:pt modelId="{651275F8-11A5-4567-8D0A-F33937D9479C}" type="pres">
      <dgm:prSet presAssocID="{43BB51F3-138F-4ABD-BD9D-FC13AFE88401}" presName="sibTrans" presStyleCnt="0"/>
      <dgm:spPr/>
    </dgm:pt>
    <dgm:pt modelId="{BAA78116-8262-454B-A426-0893CAE1208B}" type="pres">
      <dgm:prSet presAssocID="{603B1326-0479-4569-BACD-30CB4ADA4F1A}" presName="compNode" presStyleCnt="0"/>
      <dgm:spPr/>
    </dgm:pt>
    <dgm:pt modelId="{1517B533-67A0-43FC-8E69-0D2405862C8E}" type="pres">
      <dgm:prSet presAssocID="{603B1326-0479-4569-BACD-30CB4ADA4F1A}" presName="bgRect" presStyleLbl="bgShp" presStyleIdx="1" presStyleCnt="3"/>
      <dgm:spPr/>
    </dgm:pt>
    <dgm:pt modelId="{92BEA3E7-5162-4065-B0A1-87E22E3F4ED4}" type="pres">
      <dgm:prSet presAssocID="{603B1326-0479-4569-BACD-30CB4ADA4F1A}"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Dance steps"/>
        </a:ext>
      </dgm:extLst>
    </dgm:pt>
    <dgm:pt modelId="{5C181A24-0CF5-415A-B7B1-F3D5065FDE82}" type="pres">
      <dgm:prSet presAssocID="{603B1326-0479-4569-BACD-30CB4ADA4F1A}" presName="spaceRect" presStyleCnt="0"/>
      <dgm:spPr/>
    </dgm:pt>
    <dgm:pt modelId="{B2138DE0-6825-432D-9FD9-C7FA5E231A26}" type="pres">
      <dgm:prSet presAssocID="{603B1326-0479-4569-BACD-30CB4ADA4F1A}" presName="parTx" presStyleLbl="revTx" presStyleIdx="1" presStyleCnt="4">
        <dgm:presLayoutVars>
          <dgm:chMax val="0"/>
          <dgm:chPref val="0"/>
        </dgm:presLayoutVars>
      </dgm:prSet>
      <dgm:spPr/>
    </dgm:pt>
    <dgm:pt modelId="{A33FC7E1-4401-4210-B3FF-0AE6A1C624E8}" type="pres">
      <dgm:prSet presAssocID="{603B1326-0479-4569-BACD-30CB4ADA4F1A}" presName="desTx" presStyleLbl="revTx" presStyleIdx="2" presStyleCnt="4">
        <dgm:presLayoutVars/>
      </dgm:prSet>
      <dgm:spPr/>
    </dgm:pt>
    <dgm:pt modelId="{DCE39EF3-AC40-4239-A86E-FD1A34A9BB0D}" type="pres">
      <dgm:prSet presAssocID="{8FBEB068-F11E-498F-B874-A25D14A475AA}" presName="sibTrans" presStyleCnt="0"/>
      <dgm:spPr/>
    </dgm:pt>
    <dgm:pt modelId="{7F44FC28-AAA1-44F5-8094-302E026F53EC}" type="pres">
      <dgm:prSet presAssocID="{AA9C303A-7502-49A2-B365-8643FB9B6D3A}" presName="compNode" presStyleCnt="0"/>
      <dgm:spPr/>
    </dgm:pt>
    <dgm:pt modelId="{35490533-E505-4A25-8298-05FB193D6D61}" type="pres">
      <dgm:prSet presAssocID="{AA9C303A-7502-49A2-B365-8643FB9B6D3A}" presName="bgRect" presStyleLbl="bgShp" presStyleIdx="2" presStyleCnt="3"/>
      <dgm:spPr/>
    </dgm:pt>
    <dgm:pt modelId="{C2851741-D49C-4535-A4C7-AF4454932274}" type="pres">
      <dgm:prSet presAssocID="{AA9C303A-7502-49A2-B365-8643FB9B6D3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2CEB2943-4255-4F54-9435-18174FE7CAA6}" type="pres">
      <dgm:prSet presAssocID="{AA9C303A-7502-49A2-B365-8643FB9B6D3A}" presName="spaceRect" presStyleCnt="0"/>
      <dgm:spPr/>
    </dgm:pt>
    <dgm:pt modelId="{352887E1-8644-4860-B36A-90D065080A4E}" type="pres">
      <dgm:prSet presAssocID="{AA9C303A-7502-49A2-B365-8643FB9B6D3A}" presName="parTx" presStyleLbl="revTx" presStyleIdx="3" presStyleCnt="4">
        <dgm:presLayoutVars>
          <dgm:chMax val="0"/>
          <dgm:chPref val="0"/>
        </dgm:presLayoutVars>
      </dgm:prSet>
      <dgm:spPr/>
    </dgm:pt>
  </dgm:ptLst>
  <dgm:cxnLst>
    <dgm:cxn modelId="{C3841A06-FB0B-4ACA-AB4D-617FE1F9F2A4}" type="presOf" srcId="{1CEFCC1E-791C-4046-A208-D46539EE300E}" destId="{D97D701A-EB8D-4449-AEB3-0C1CA28203EF}" srcOrd="0" destOrd="0" presId="urn:microsoft.com/office/officeart/2018/2/layout/IconVerticalSolidList"/>
    <dgm:cxn modelId="{CF551C48-C5C8-4844-BD89-203F83498D28}" type="presOf" srcId="{8B253FD3-2101-4533-BC83-76174EE76F28}" destId="{A33FC7E1-4401-4210-B3FF-0AE6A1C624E8}" srcOrd="0" destOrd="2" presId="urn:microsoft.com/office/officeart/2018/2/layout/IconVerticalSolidList"/>
    <dgm:cxn modelId="{19ABBD7B-43F9-4C13-84A1-D83988C33C39}" type="presOf" srcId="{603B1326-0479-4569-BACD-30CB4ADA4F1A}" destId="{B2138DE0-6825-432D-9FD9-C7FA5E231A26}" srcOrd="0" destOrd="0" presId="urn:microsoft.com/office/officeart/2018/2/layout/IconVerticalSolidList"/>
    <dgm:cxn modelId="{43A89F7C-1B24-4E93-BCE8-35694B15CB40}" srcId="{BE8D23C3-763A-4994-BB3B-EF318D05B1F2}" destId="{1CEFCC1E-791C-4046-A208-D46539EE300E}" srcOrd="0" destOrd="0" parTransId="{D9313DD8-ADEC-428E-914A-216E23D989B9}" sibTransId="{43BB51F3-138F-4ABD-BD9D-FC13AFE88401}"/>
    <dgm:cxn modelId="{1BE0057D-D51A-4F1B-8140-073BDBBE3451}" srcId="{BE8D23C3-763A-4994-BB3B-EF318D05B1F2}" destId="{603B1326-0479-4569-BACD-30CB4ADA4F1A}" srcOrd="1" destOrd="0" parTransId="{CF5A8213-7D35-4240-95F1-A253F2513587}" sibTransId="{8FBEB068-F11E-498F-B874-A25D14A475AA}"/>
    <dgm:cxn modelId="{5CB24389-1551-4574-B90F-4C712AA306CE}" srcId="{603B1326-0479-4569-BACD-30CB4ADA4F1A}" destId="{8B253FD3-2101-4533-BC83-76174EE76F28}" srcOrd="2" destOrd="0" parTransId="{165D2E65-49AF-4AA1-AC0E-9315A0CB1432}" sibTransId="{1CD50308-9AA6-4AE6-810A-48A64DAB97BC}"/>
    <dgm:cxn modelId="{9D009EA3-D23C-4055-AF9B-2C83B6323FFD}" type="presOf" srcId="{6579554F-C198-479D-84B1-47E0BA471B05}" destId="{A33FC7E1-4401-4210-B3FF-0AE6A1C624E8}" srcOrd="0" destOrd="0" presId="urn:microsoft.com/office/officeart/2018/2/layout/IconVerticalSolidList"/>
    <dgm:cxn modelId="{43D604C0-3B02-463F-8C8B-3DD303CC6430}" type="presOf" srcId="{AA9C303A-7502-49A2-B365-8643FB9B6D3A}" destId="{352887E1-8644-4860-B36A-90D065080A4E}" srcOrd="0" destOrd="0" presId="urn:microsoft.com/office/officeart/2018/2/layout/IconVerticalSolidList"/>
    <dgm:cxn modelId="{C85D54C6-A94A-4C9A-B376-B482FDC96819}" srcId="{BE8D23C3-763A-4994-BB3B-EF318D05B1F2}" destId="{AA9C303A-7502-49A2-B365-8643FB9B6D3A}" srcOrd="2" destOrd="0" parTransId="{EA6E9121-1D87-46C6-B0B6-B5B51493E309}" sibTransId="{F5DED205-10E9-44B0-BAA3-668BC6E44AAA}"/>
    <dgm:cxn modelId="{359164DA-6A83-469E-B50E-D5BBBB0D860B}" srcId="{603B1326-0479-4569-BACD-30CB4ADA4F1A}" destId="{1983CBD2-DCB7-473D-AE2D-04D6BA7A3B5F}" srcOrd="1" destOrd="0" parTransId="{AEA49F6B-A569-4A41-BF6A-D9FE9B136692}" sibTransId="{20C04072-5E5C-4D30-BCB4-A4CFA1C3FA33}"/>
    <dgm:cxn modelId="{D4F770E2-0E47-4BD6-AC2A-73D9C2527A01}" srcId="{603B1326-0479-4569-BACD-30CB4ADA4F1A}" destId="{6579554F-C198-479D-84B1-47E0BA471B05}" srcOrd="0" destOrd="0" parTransId="{3B1B67B6-6459-40C8-B324-454624200495}" sibTransId="{F06601F7-9293-4651-8710-77C6DEC74B5B}"/>
    <dgm:cxn modelId="{5DD15EE5-EB58-44D5-BB0E-C5FF00C67337}" type="presOf" srcId="{BE8D23C3-763A-4994-BB3B-EF318D05B1F2}" destId="{DE08F0C2-D47A-4049-A04E-5EDF8BF23CE1}" srcOrd="0" destOrd="0" presId="urn:microsoft.com/office/officeart/2018/2/layout/IconVerticalSolidList"/>
    <dgm:cxn modelId="{D4D2EEE6-ED7B-46CF-B52F-338ACC29F900}" type="presOf" srcId="{1983CBD2-DCB7-473D-AE2D-04D6BA7A3B5F}" destId="{A33FC7E1-4401-4210-B3FF-0AE6A1C624E8}" srcOrd="0" destOrd="1" presId="urn:microsoft.com/office/officeart/2018/2/layout/IconVerticalSolidList"/>
    <dgm:cxn modelId="{D4754EEC-F47C-4F32-AB74-09946F33BCFA}" type="presParOf" srcId="{DE08F0C2-D47A-4049-A04E-5EDF8BF23CE1}" destId="{B0079FC0-9066-420A-8F00-F44ED24B4A6D}" srcOrd="0" destOrd="0" presId="urn:microsoft.com/office/officeart/2018/2/layout/IconVerticalSolidList"/>
    <dgm:cxn modelId="{02EB6F81-EF0F-4FC3-B04C-BA5D49BDE2F3}" type="presParOf" srcId="{B0079FC0-9066-420A-8F00-F44ED24B4A6D}" destId="{57C640CD-8DA0-40F7-AD55-FA785DBDD807}" srcOrd="0" destOrd="0" presId="urn:microsoft.com/office/officeart/2018/2/layout/IconVerticalSolidList"/>
    <dgm:cxn modelId="{7F5D9371-2BDD-44BC-B960-D37FBDEBBD21}" type="presParOf" srcId="{B0079FC0-9066-420A-8F00-F44ED24B4A6D}" destId="{FDBC45C9-89FC-4B2E-9CC8-4D93813C1066}" srcOrd="1" destOrd="0" presId="urn:microsoft.com/office/officeart/2018/2/layout/IconVerticalSolidList"/>
    <dgm:cxn modelId="{C2D68E6C-1362-4AF5-A578-5A79D4DAFFD9}" type="presParOf" srcId="{B0079FC0-9066-420A-8F00-F44ED24B4A6D}" destId="{EC00B58D-18D4-4598-B0FA-E793D79FC440}" srcOrd="2" destOrd="0" presId="urn:microsoft.com/office/officeart/2018/2/layout/IconVerticalSolidList"/>
    <dgm:cxn modelId="{FDAAC8F0-F448-45E3-BAB6-08000A92FA32}" type="presParOf" srcId="{B0079FC0-9066-420A-8F00-F44ED24B4A6D}" destId="{D97D701A-EB8D-4449-AEB3-0C1CA28203EF}" srcOrd="3" destOrd="0" presId="urn:microsoft.com/office/officeart/2018/2/layout/IconVerticalSolidList"/>
    <dgm:cxn modelId="{44AE2B13-BB21-446B-9CC8-DD7E9F0F7028}" type="presParOf" srcId="{DE08F0C2-D47A-4049-A04E-5EDF8BF23CE1}" destId="{651275F8-11A5-4567-8D0A-F33937D9479C}" srcOrd="1" destOrd="0" presId="urn:microsoft.com/office/officeart/2018/2/layout/IconVerticalSolidList"/>
    <dgm:cxn modelId="{5EFD5376-0FDC-42C7-9484-E015D32CC48B}" type="presParOf" srcId="{DE08F0C2-D47A-4049-A04E-5EDF8BF23CE1}" destId="{BAA78116-8262-454B-A426-0893CAE1208B}" srcOrd="2" destOrd="0" presId="urn:microsoft.com/office/officeart/2018/2/layout/IconVerticalSolidList"/>
    <dgm:cxn modelId="{63394875-7364-43B3-B751-7BEE669DDA0E}" type="presParOf" srcId="{BAA78116-8262-454B-A426-0893CAE1208B}" destId="{1517B533-67A0-43FC-8E69-0D2405862C8E}" srcOrd="0" destOrd="0" presId="urn:microsoft.com/office/officeart/2018/2/layout/IconVerticalSolidList"/>
    <dgm:cxn modelId="{369FD8CC-82C9-4042-9BB5-1D758CB316E6}" type="presParOf" srcId="{BAA78116-8262-454B-A426-0893CAE1208B}" destId="{92BEA3E7-5162-4065-B0A1-87E22E3F4ED4}" srcOrd="1" destOrd="0" presId="urn:microsoft.com/office/officeart/2018/2/layout/IconVerticalSolidList"/>
    <dgm:cxn modelId="{7B87EAF8-4F27-49D4-B8E9-D0F86572D5DA}" type="presParOf" srcId="{BAA78116-8262-454B-A426-0893CAE1208B}" destId="{5C181A24-0CF5-415A-B7B1-F3D5065FDE82}" srcOrd="2" destOrd="0" presId="urn:microsoft.com/office/officeart/2018/2/layout/IconVerticalSolidList"/>
    <dgm:cxn modelId="{27D26E0D-6115-4CAA-A714-7F69BDFA4112}" type="presParOf" srcId="{BAA78116-8262-454B-A426-0893CAE1208B}" destId="{B2138DE0-6825-432D-9FD9-C7FA5E231A26}" srcOrd="3" destOrd="0" presId="urn:microsoft.com/office/officeart/2018/2/layout/IconVerticalSolidList"/>
    <dgm:cxn modelId="{7ADAD8D2-7B87-4671-B3C3-7451BCAC8A8D}" type="presParOf" srcId="{BAA78116-8262-454B-A426-0893CAE1208B}" destId="{A33FC7E1-4401-4210-B3FF-0AE6A1C624E8}" srcOrd="4" destOrd="0" presId="urn:microsoft.com/office/officeart/2018/2/layout/IconVerticalSolidList"/>
    <dgm:cxn modelId="{F85B0C19-C54E-43C2-AD5B-7D8F1781AB71}" type="presParOf" srcId="{DE08F0C2-D47A-4049-A04E-5EDF8BF23CE1}" destId="{DCE39EF3-AC40-4239-A86E-FD1A34A9BB0D}" srcOrd="3" destOrd="0" presId="urn:microsoft.com/office/officeart/2018/2/layout/IconVerticalSolidList"/>
    <dgm:cxn modelId="{3E7E2E43-FAD4-4AB1-AB90-127B32F6BE82}" type="presParOf" srcId="{DE08F0C2-D47A-4049-A04E-5EDF8BF23CE1}" destId="{7F44FC28-AAA1-44F5-8094-302E026F53EC}" srcOrd="4" destOrd="0" presId="urn:microsoft.com/office/officeart/2018/2/layout/IconVerticalSolidList"/>
    <dgm:cxn modelId="{4D64D08A-685B-4545-AE82-9EC5E27D6071}" type="presParOf" srcId="{7F44FC28-AAA1-44F5-8094-302E026F53EC}" destId="{35490533-E505-4A25-8298-05FB193D6D61}" srcOrd="0" destOrd="0" presId="urn:microsoft.com/office/officeart/2018/2/layout/IconVerticalSolidList"/>
    <dgm:cxn modelId="{32C02CEE-2D3E-40D9-9DD8-A720A7BEDF32}" type="presParOf" srcId="{7F44FC28-AAA1-44F5-8094-302E026F53EC}" destId="{C2851741-D49C-4535-A4C7-AF4454932274}" srcOrd="1" destOrd="0" presId="urn:microsoft.com/office/officeart/2018/2/layout/IconVerticalSolidList"/>
    <dgm:cxn modelId="{6BF739A8-3D8B-4C81-ACE9-3D8CAD8253B3}" type="presParOf" srcId="{7F44FC28-AAA1-44F5-8094-302E026F53EC}" destId="{2CEB2943-4255-4F54-9435-18174FE7CAA6}" srcOrd="2" destOrd="0" presId="urn:microsoft.com/office/officeart/2018/2/layout/IconVerticalSolidList"/>
    <dgm:cxn modelId="{D768B88E-D924-4B32-8C43-8F2D81D721D0}" type="presParOf" srcId="{7F44FC28-AAA1-44F5-8094-302E026F53EC}" destId="{352887E1-8644-4860-B36A-90D065080A4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9946A96-C7A5-4C7F-ACB0-B5C9CCDCE99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0DFF967F-8ABA-4651-9212-BF504B116CF2}">
      <dgm:prSet/>
      <dgm:spPr/>
      <dgm:t>
        <a:bodyPr/>
        <a:lstStyle/>
        <a:p>
          <a:r>
            <a:rPr lang="en-GB" b="1" u="sng"/>
            <a:t>Katy Cawkwell - </a:t>
          </a:r>
          <a:r>
            <a:rPr lang="en-GB"/>
            <a:t>Advanced forensic Nurse Practitioner/SARC Manager for Kent &amp; Medway </a:t>
          </a:r>
          <a:endParaRPr lang="en-US"/>
        </a:p>
      </dgm:t>
    </dgm:pt>
    <dgm:pt modelId="{CB01A3EA-20F3-48D7-A27E-A1ABD721CD16}" type="parTrans" cxnId="{42F050D0-0E57-4059-9C63-A006F2E3E723}">
      <dgm:prSet/>
      <dgm:spPr/>
      <dgm:t>
        <a:bodyPr/>
        <a:lstStyle/>
        <a:p>
          <a:endParaRPr lang="en-US"/>
        </a:p>
      </dgm:t>
    </dgm:pt>
    <dgm:pt modelId="{DDC04B9C-C3CE-46E0-9471-A638BDBE684F}" type="sibTrans" cxnId="{42F050D0-0E57-4059-9C63-A006F2E3E723}">
      <dgm:prSet/>
      <dgm:spPr/>
      <dgm:t>
        <a:bodyPr/>
        <a:lstStyle/>
        <a:p>
          <a:endParaRPr lang="en-US"/>
        </a:p>
      </dgm:t>
    </dgm:pt>
    <dgm:pt modelId="{B8573365-0AA5-402A-9A3E-67ADCDD930B3}">
      <dgm:prSet/>
      <dgm:spPr/>
      <dgm:t>
        <a:bodyPr/>
        <a:lstStyle/>
        <a:p>
          <a:r>
            <a:rPr lang="en-GB" b="1">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Katy.Cawkwell@mountainhealthcare.co.uk</a:t>
          </a:r>
          <a:r>
            <a:rPr lang="en-GB" b="1">
              <a:solidFill>
                <a:schemeClr val="bg1"/>
              </a:solidFill>
            </a:rPr>
            <a:t> </a:t>
          </a:r>
          <a:endParaRPr lang="en-US">
            <a:solidFill>
              <a:schemeClr val="bg1"/>
            </a:solidFill>
          </a:endParaRPr>
        </a:p>
      </dgm:t>
    </dgm:pt>
    <dgm:pt modelId="{DA0BE474-242C-450A-9374-C64CC00A38D8}" type="parTrans" cxnId="{909F8C70-2E52-4F90-91B4-F7B9B4258EEE}">
      <dgm:prSet/>
      <dgm:spPr/>
      <dgm:t>
        <a:bodyPr/>
        <a:lstStyle/>
        <a:p>
          <a:endParaRPr lang="en-US"/>
        </a:p>
      </dgm:t>
    </dgm:pt>
    <dgm:pt modelId="{C706BEC4-339E-4420-8DED-1DB35CB53266}" type="sibTrans" cxnId="{909F8C70-2E52-4F90-91B4-F7B9B4258EEE}">
      <dgm:prSet/>
      <dgm:spPr/>
      <dgm:t>
        <a:bodyPr/>
        <a:lstStyle/>
        <a:p>
          <a:endParaRPr lang="en-US"/>
        </a:p>
      </dgm:t>
    </dgm:pt>
    <dgm:pt modelId="{A0BBB9F2-F041-444E-8F16-78F1E10B7DF2}">
      <dgm:prSet/>
      <dgm:spPr/>
      <dgm:t>
        <a:bodyPr/>
        <a:lstStyle/>
        <a:p>
          <a:r>
            <a:rPr lang="en-GB" b="1"/>
            <a:t>SARC in hours</a:t>
          </a:r>
          <a:r>
            <a:rPr lang="en-GB"/>
            <a:t>: 01622 726461 </a:t>
          </a:r>
          <a:endParaRPr lang="en-US"/>
        </a:p>
      </dgm:t>
    </dgm:pt>
    <dgm:pt modelId="{174F18F6-24A3-46E6-9A64-ECA5BCC72FE1}" type="parTrans" cxnId="{617BCF8F-EE5F-49C1-8968-4CB4CDFD77F7}">
      <dgm:prSet/>
      <dgm:spPr/>
      <dgm:t>
        <a:bodyPr/>
        <a:lstStyle/>
        <a:p>
          <a:endParaRPr lang="en-US"/>
        </a:p>
      </dgm:t>
    </dgm:pt>
    <dgm:pt modelId="{8C622627-F7D7-4FF2-BF24-3E4B6AE3E886}" type="sibTrans" cxnId="{617BCF8F-EE5F-49C1-8968-4CB4CDFD77F7}">
      <dgm:prSet/>
      <dgm:spPr/>
      <dgm:t>
        <a:bodyPr/>
        <a:lstStyle/>
        <a:p>
          <a:endParaRPr lang="en-US"/>
        </a:p>
      </dgm:t>
    </dgm:pt>
    <dgm:pt modelId="{32B69972-4E7F-45A9-ACC2-FE8C2E266D57}">
      <dgm:prSet/>
      <dgm:spPr/>
      <dgm:t>
        <a:bodyPr/>
        <a:lstStyle/>
        <a:p>
          <a:r>
            <a:rPr lang="en-GB" b="1" dirty="0"/>
            <a:t>24/7 call centre</a:t>
          </a:r>
          <a:r>
            <a:rPr lang="en-GB" dirty="0"/>
            <a:t>: 0330 223 1622</a:t>
          </a:r>
          <a:endParaRPr lang="en-US" dirty="0"/>
        </a:p>
      </dgm:t>
    </dgm:pt>
    <dgm:pt modelId="{E4F563E2-8E4F-4677-98B0-88D918BC2697}" type="parTrans" cxnId="{76DE254B-D12C-446B-B573-5FC1B84EC233}">
      <dgm:prSet/>
      <dgm:spPr/>
      <dgm:t>
        <a:bodyPr/>
        <a:lstStyle/>
        <a:p>
          <a:endParaRPr lang="en-US"/>
        </a:p>
      </dgm:t>
    </dgm:pt>
    <dgm:pt modelId="{DE8103C6-4440-4FD3-89AA-65EAF7AD97C6}" type="sibTrans" cxnId="{76DE254B-D12C-446B-B573-5FC1B84EC233}">
      <dgm:prSet/>
      <dgm:spPr/>
      <dgm:t>
        <a:bodyPr/>
        <a:lstStyle/>
        <a:p>
          <a:endParaRPr lang="en-US"/>
        </a:p>
      </dgm:t>
    </dgm:pt>
    <dgm:pt modelId="{01125800-A7FA-44C0-8913-C1C5452999CC}">
      <dgm:prSet/>
      <dgm:spPr/>
      <dgm:t>
        <a:bodyPr/>
        <a:lstStyle/>
        <a:p>
          <a:r>
            <a:rPr lang="en-GB" b="1" dirty="0"/>
            <a:t>Beech House secure email</a:t>
          </a:r>
          <a:r>
            <a:rPr lang="en-GB" b="1" dirty="0">
              <a:solidFill>
                <a:schemeClr val="bg1"/>
              </a:solidFill>
            </a:rPr>
            <a:t>: </a:t>
          </a:r>
          <a:r>
            <a:rPr lang="en-GB" b="1"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bh.admin@nhs.net</a:t>
          </a:r>
          <a:r>
            <a:rPr lang="en-GB" b="1" dirty="0">
              <a:solidFill>
                <a:schemeClr val="bg1"/>
              </a:solidFill>
            </a:rPr>
            <a:t> </a:t>
          </a:r>
          <a:endParaRPr lang="en-US" b="1" dirty="0">
            <a:solidFill>
              <a:schemeClr val="bg1"/>
            </a:solidFill>
          </a:endParaRPr>
        </a:p>
      </dgm:t>
    </dgm:pt>
    <dgm:pt modelId="{48FAB225-556E-4EBB-9802-0953587F1202}" type="parTrans" cxnId="{1574C61E-FC4F-4BFE-B2C1-16804E964F33}">
      <dgm:prSet/>
      <dgm:spPr/>
      <dgm:t>
        <a:bodyPr/>
        <a:lstStyle/>
        <a:p>
          <a:endParaRPr lang="en-US"/>
        </a:p>
      </dgm:t>
    </dgm:pt>
    <dgm:pt modelId="{CAA4FFD5-9FA0-48E6-805E-BB52A23B6A8A}" type="sibTrans" cxnId="{1574C61E-FC4F-4BFE-B2C1-16804E964F33}">
      <dgm:prSet/>
      <dgm:spPr/>
      <dgm:t>
        <a:bodyPr/>
        <a:lstStyle/>
        <a:p>
          <a:endParaRPr lang="en-US"/>
        </a:p>
      </dgm:t>
    </dgm:pt>
    <dgm:pt modelId="{2DD09A60-21A4-448C-8820-0834A11FBD67}" type="pres">
      <dgm:prSet presAssocID="{09946A96-C7A5-4C7F-ACB0-B5C9CCDCE999}" presName="root" presStyleCnt="0">
        <dgm:presLayoutVars>
          <dgm:dir/>
          <dgm:resizeHandles val="exact"/>
        </dgm:presLayoutVars>
      </dgm:prSet>
      <dgm:spPr/>
    </dgm:pt>
    <dgm:pt modelId="{75FBB7BB-8FE7-465E-AF02-CCA7CC1988B9}" type="pres">
      <dgm:prSet presAssocID="{0DFF967F-8ABA-4651-9212-BF504B116CF2}" presName="compNode" presStyleCnt="0"/>
      <dgm:spPr/>
    </dgm:pt>
    <dgm:pt modelId="{CD25528A-8F9E-4079-8B1A-ABBFE4CDC3DC}" type="pres">
      <dgm:prSet presAssocID="{0DFF967F-8ABA-4651-9212-BF504B116CF2}" presName="bgRect" presStyleLbl="bgShp" presStyleIdx="0" presStyleCnt="5"/>
      <dgm:spPr/>
    </dgm:pt>
    <dgm:pt modelId="{BD7C0025-5601-4A19-9ABA-12AF7726DD1D}" type="pres">
      <dgm:prSet presAssocID="{0DFF967F-8ABA-4651-9212-BF504B116CF2}" presName="iconRect" presStyleLbl="node1" presStyleIdx="0"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932C7BAF-145D-4718-8854-9F37061AD298}" type="pres">
      <dgm:prSet presAssocID="{0DFF967F-8ABA-4651-9212-BF504B116CF2}" presName="spaceRect" presStyleCnt="0"/>
      <dgm:spPr/>
    </dgm:pt>
    <dgm:pt modelId="{BDABA3D4-6BD9-444F-8B59-A6106584FBE3}" type="pres">
      <dgm:prSet presAssocID="{0DFF967F-8ABA-4651-9212-BF504B116CF2}" presName="parTx" presStyleLbl="revTx" presStyleIdx="0" presStyleCnt="5">
        <dgm:presLayoutVars>
          <dgm:chMax val="0"/>
          <dgm:chPref val="0"/>
        </dgm:presLayoutVars>
      </dgm:prSet>
      <dgm:spPr/>
    </dgm:pt>
    <dgm:pt modelId="{C8E4FD1D-EB97-4C90-93C2-48FB957A391A}" type="pres">
      <dgm:prSet presAssocID="{DDC04B9C-C3CE-46E0-9471-A638BDBE684F}" presName="sibTrans" presStyleCnt="0"/>
      <dgm:spPr/>
    </dgm:pt>
    <dgm:pt modelId="{CA2D9355-869F-48D9-B98D-E13781ABFFF6}" type="pres">
      <dgm:prSet presAssocID="{B8573365-0AA5-402A-9A3E-67ADCDD930B3}" presName="compNode" presStyleCnt="0"/>
      <dgm:spPr/>
    </dgm:pt>
    <dgm:pt modelId="{713EB6AD-1C5F-48EB-9EB2-BD0C6A9A08A7}" type="pres">
      <dgm:prSet presAssocID="{B8573365-0AA5-402A-9A3E-67ADCDD930B3}" presName="bgRect" presStyleLbl="bgShp" presStyleIdx="1" presStyleCnt="5" custLinFactNeighborX="-284" custLinFactNeighborY="7565"/>
      <dgm:spPr/>
    </dgm:pt>
    <dgm:pt modelId="{AC130B97-651A-4D33-982E-8DF6A5C25253}" type="pres">
      <dgm:prSet presAssocID="{B8573365-0AA5-402A-9A3E-67ADCDD930B3}" presName="iconRect" presStyleLbl="node1" presStyleIdx="1"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mail"/>
        </a:ext>
      </dgm:extLst>
    </dgm:pt>
    <dgm:pt modelId="{A2196CAB-52F3-492F-B027-57E59D0FFF3C}" type="pres">
      <dgm:prSet presAssocID="{B8573365-0AA5-402A-9A3E-67ADCDD930B3}" presName="spaceRect" presStyleCnt="0"/>
      <dgm:spPr/>
    </dgm:pt>
    <dgm:pt modelId="{12F047BB-1EAE-455E-83B2-EB58A85B5D10}" type="pres">
      <dgm:prSet presAssocID="{B8573365-0AA5-402A-9A3E-67ADCDD930B3}" presName="parTx" presStyleLbl="revTx" presStyleIdx="1" presStyleCnt="5">
        <dgm:presLayoutVars>
          <dgm:chMax val="0"/>
          <dgm:chPref val="0"/>
        </dgm:presLayoutVars>
      </dgm:prSet>
      <dgm:spPr/>
    </dgm:pt>
    <dgm:pt modelId="{488D5DFD-B6EB-42B8-8AE2-4CE39B7B2DF6}" type="pres">
      <dgm:prSet presAssocID="{C706BEC4-339E-4420-8DED-1DB35CB53266}" presName="sibTrans" presStyleCnt="0"/>
      <dgm:spPr/>
    </dgm:pt>
    <dgm:pt modelId="{002BF538-E884-49EF-9BF2-C796620F79EE}" type="pres">
      <dgm:prSet presAssocID="{A0BBB9F2-F041-444E-8F16-78F1E10B7DF2}" presName="compNode" presStyleCnt="0"/>
      <dgm:spPr/>
    </dgm:pt>
    <dgm:pt modelId="{49153D0D-9655-4332-AB32-E7E47B357F8A}" type="pres">
      <dgm:prSet presAssocID="{A0BBB9F2-F041-444E-8F16-78F1E10B7DF2}" presName="bgRect" presStyleLbl="bgShp" presStyleIdx="2" presStyleCnt="5"/>
      <dgm:spPr/>
    </dgm:pt>
    <dgm:pt modelId="{F7C36367-B04D-40DF-BD9F-18AD81703202}" type="pres">
      <dgm:prSet presAssocID="{A0BBB9F2-F041-444E-8F16-78F1E10B7DF2}" presName="iconRect" presStyleLbl="node1" presStyleIdx="2"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Telephone"/>
        </a:ext>
      </dgm:extLst>
    </dgm:pt>
    <dgm:pt modelId="{39774E12-82A0-4837-86E7-DCA61228253A}" type="pres">
      <dgm:prSet presAssocID="{A0BBB9F2-F041-444E-8F16-78F1E10B7DF2}" presName="spaceRect" presStyleCnt="0"/>
      <dgm:spPr/>
    </dgm:pt>
    <dgm:pt modelId="{787E0593-E9E1-4278-B9AE-57D7FB686053}" type="pres">
      <dgm:prSet presAssocID="{A0BBB9F2-F041-444E-8F16-78F1E10B7DF2}" presName="parTx" presStyleLbl="revTx" presStyleIdx="2" presStyleCnt="5">
        <dgm:presLayoutVars>
          <dgm:chMax val="0"/>
          <dgm:chPref val="0"/>
        </dgm:presLayoutVars>
      </dgm:prSet>
      <dgm:spPr/>
    </dgm:pt>
    <dgm:pt modelId="{D29ACE85-D087-40CC-9DBF-3E9C8C6F83F4}" type="pres">
      <dgm:prSet presAssocID="{8C622627-F7D7-4FF2-BF24-3E4B6AE3E886}" presName="sibTrans" presStyleCnt="0"/>
      <dgm:spPr/>
    </dgm:pt>
    <dgm:pt modelId="{0499666A-6F0B-4967-A2A2-9E0EFA902BAB}" type="pres">
      <dgm:prSet presAssocID="{32B69972-4E7F-45A9-ACC2-FE8C2E266D57}" presName="compNode" presStyleCnt="0"/>
      <dgm:spPr/>
    </dgm:pt>
    <dgm:pt modelId="{BD880AAB-9138-468A-A5EA-0322247C0345}" type="pres">
      <dgm:prSet presAssocID="{32B69972-4E7F-45A9-ACC2-FE8C2E266D57}" presName="bgRect" presStyleLbl="bgShp" presStyleIdx="3" presStyleCnt="5"/>
      <dgm:spPr/>
    </dgm:pt>
    <dgm:pt modelId="{6A4D9468-282D-4E0D-AF4F-FC782E95233F}" type="pres">
      <dgm:prSet presAssocID="{32B69972-4E7F-45A9-ACC2-FE8C2E266D57}" presName="iconRect" presStyleLbl="node1" presStyleIdx="3"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all center"/>
        </a:ext>
      </dgm:extLst>
    </dgm:pt>
    <dgm:pt modelId="{09743437-D420-412B-A738-68B834EFBAF4}" type="pres">
      <dgm:prSet presAssocID="{32B69972-4E7F-45A9-ACC2-FE8C2E266D57}" presName="spaceRect" presStyleCnt="0"/>
      <dgm:spPr/>
    </dgm:pt>
    <dgm:pt modelId="{D07D8B79-295D-4843-9E55-DEE7E6E2EC01}" type="pres">
      <dgm:prSet presAssocID="{32B69972-4E7F-45A9-ACC2-FE8C2E266D57}" presName="parTx" presStyleLbl="revTx" presStyleIdx="3" presStyleCnt="5">
        <dgm:presLayoutVars>
          <dgm:chMax val="0"/>
          <dgm:chPref val="0"/>
        </dgm:presLayoutVars>
      </dgm:prSet>
      <dgm:spPr/>
    </dgm:pt>
    <dgm:pt modelId="{635E7AA3-C017-47F2-AB3F-498B91D13213}" type="pres">
      <dgm:prSet presAssocID="{DE8103C6-4440-4FD3-89AA-65EAF7AD97C6}" presName="sibTrans" presStyleCnt="0"/>
      <dgm:spPr/>
    </dgm:pt>
    <dgm:pt modelId="{0E3C2D6C-887E-49CB-92D3-062F390523EC}" type="pres">
      <dgm:prSet presAssocID="{01125800-A7FA-44C0-8913-C1C5452999CC}" presName="compNode" presStyleCnt="0"/>
      <dgm:spPr/>
    </dgm:pt>
    <dgm:pt modelId="{C68F901A-3025-4F3A-AD1C-C53BB6DAFB4A}" type="pres">
      <dgm:prSet presAssocID="{01125800-A7FA-44C0-8913-C1C5452999CC}" presName="bgRect" presStyleLbl="bgShp" presStyleIdx="4" presStyleCnt="5"/>
      <dgm:spPr/>
    </dgm:pt>
    <dgm:pt modelId="{9DE67892-78A5-4527-9FD7-C20E2DC7ABDF}" type="pres">
      <dgm:prSet presAssocID="{01125800-A7FA-44C0-8913-C1C5452999CC}" presName="iconRect" presStyleLbl="node1" presStyleIdx="4" presStyleCnt="5"/>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Envelope"/>
        </a:ext>
      </dgm:extLst>
    </dgm:pt>
    <dgm:pt modelId="{65043982-29F2-4E6F-B485-7B4423CF4CBB}" type="pres">
      <dgm:prSet presAssocID="{01125800-A7FA-44C0-8913-C1C5452999CC}" presName="spaceRect" presStyleCnt="0"/>
      <dgm:spPr/>
    </dgm:pt>
    <dgm:pt modelId="{FCD6354D-B622-4113-B5CB-A5F0B72F9D6B}" type="pres">
      <dgm:prSet presAssocID="{01125800-A7FA-44C0-8913-C1C5452999CC}" presName="parTx" presStyleLbl="revTx" presStyleIdx="4" presStyleCnt="5">
        <dgm:presLayoutVars>
          <dgm:chMax val="0"/>
          <dgm:chPref val="0"/>
        </dgm:presLayoutVars>
      </dgm:prSet>
      <dgm:spPr/>
    </dgm:pt>
  </dgm:ptLst>
  <dgm:cxnLst>
    <dgm:cxn modelId="{AB20A306-299D-40BF-B72A-DA9D37219824}" type="presOf" srcId="{0DFF967F-8ABA-4651-9212-BF504B116CF2}" destId="{BDABA3D4-6BD9-444F-8B59-A6106584FBE3}" srcOrd="0" destOrd="0" presId="urn:microsoft.com/office/officeart/2018/2/layout/IconVerticalSolidList"/>
    <dgm:cxn modelId="{1574C61E-FC4F-4BFE-B2C1-16804E964F33}" srcId="{09946A96-C7A5-4C7F-ACB0-B5C9CCDCE999}" destId="{01125800-A7FA-44C0-8913-C1C5452999CC}" srcOrd="4" destOrd="0" parTransId="{48FAB225-556E-4EBB-9802-0953587F1202}" sibTransId="{CAA4FFD5-9FA0-48E6-805E-BB52A23B6A8A}"/>
    <dgm:cxn modelId="{627F7229-D39B-4BE0-A4BA-2DB293FB5272}" type="presOf" srcId="{09946A96-C7A5-4C7F-ACB0-B5C9CCDCE999}" destId="{2DD09A60-21A4-448C-8820-0834A11FBD67}" srcOrd="0" destOrd="0" presId="urn:microsoft.com/office/officeart/2018/2/layout/IconVerticalSolidList"/>
    <dgm:cxn modelId="{DE9A9B38-8C06-4688-A6CD-20BC78286F93}" type="presOf" srcId="{32B69972-4E7F-45A9-ACC2-FE8C2E266D57}" destId="{D07D8B79-295D-4843-9E55-DEE7E6E2EC01}" srcOrd="0" destOrd="0" presId="urn:microsoft.com/office/officeart/2018/2/layout/IconVerticalSolidList"/>
    <dgm:cxn modelId="{76DE254B-D12C-446B-B573-5FC1B84EC233}" srcId="{09946A96-C7A5-4C7F-ACB0-B5C9CCDCE999}" destId="{32B69972-4E7F-45A9-ACC2-FE8C2E266D57}" srcOrd="3" destOrd="0" parTransId="{E4F563E2-8E4F-4677-98B0-88D918BC2697}" sibTransId="{DE8103C6-4440-4FD3-89AA-65EAF7AD97C6}"/>
    <dgm:cxn modelId="{909F8C70-2E52-4F90-91B4-F7B9B4258EEE}" srcId="{09946A96-C7A5-4C7F-ACB0-B5C9CCDCE999}" destId="{B8573365-0AA5-402A-9A3E-67ADCDD930B3}" srcOrd="1" destOrd="0" parTransId="{DA0BE474-242C-450A-9374-C64CC00A38D8}" sibTransId="{C706BEC4-339E-4420-8DED-1DB35CB53266}"/>
    <dgm:cxn modelId="{B34D6274-0346-44B2-99EC-5D55740BCDD2}" type="presOf" srcId="{A0BBB9F2-F041-444E-8F16-78F1E10B7DF2}" destId="{787E0593-E9E1-4278-B9AE-57D7FB686053}" srcOrd="0" destOrd="0" presId="urn:microsoft.com/office/officeart/2018/2/layout/IconVerticalSolidList"/>
    <dgm:cxn modelId="{617BCF8F-EE5F-49C1-8968-4CB4CDFD77F7}" srcId="{09946A96-C7A5-4C7F-ACB0-B5C9CCDCE999}" destId="{A0BBB9F2-F041-444E-8F16-78F1E10B7DF2}" srcOrd="2" destOrd="0" parTransId="{174F18F6-24A3-46E6-9A64-ECA5BCC72FE1}" sibTransId="{8C622627-F7D7-4FF2-BF24-3E4B6AE3E886}"/>
    <dgm:cxn modelId="{E0F06BB0-A92E-4696-9922-953B5623CE48}" type="presOf" srcId="{B8573365-0AA5-402A-9A3E-67ADCDD930B3}" destId="{12F047BB-1EAE-455E-83B2-EB58A85B5D10}" srcOrd="0" destOrd="0" presId="urn:microsoft.com/office/officeart/2018/2/layout/IconVerticalSolidList"/>
    <dgm:cxn modelId="{3D88B0C1-C8D5-418B-9672-02D269EF4714}" type="presOf" srcId="{01125800-A7FA-44C0-8913-C1C5452999CC}" destId="{FCD6354D-B622-4113-B5CB-A5F0B72F9D6B}" srcOrd="0" destOrd="0" presId="urn:microsoft.com/office/officeart/2018/2/layout/IconVerticalSolidList"/>
    <dgm:cxn modelId="{42F050D0-0E57-4059-9C63-A006F2E3E723}" srcId="{09946A96-C7A5-4C7F-ACB0-B5C9CCDCE999}" destId="{0DFF967F-8ABA-4651-9212-BF504B116CF2}" srcOrd="0" destOrd="0" parTransId="{CB01A3EA-20F3-48D7-A27E-A1ABD721CD16}" sibTransId="{DDC04B9C-C3CE-46E0-9471-A638BDBE684F}"/>
    <dgm:cxn modelId="{D285CEA6-2C7D-4916-B9FE-38A1ACFCE2D8}" type="presParOf" srcId="{2DD09A60-21A4-448C-8820-0834A11FBD67}" destId="{75FBB7BB-8FE7-465E-AF02-CCA7CC1988B9}" srcOrd="0" destOrd="0" presId="urn:microsoft.com/office/officeart/2018/2/layout/IconVerticalSolidList"/>
    <dgm:cxn modelId="{D52C0CFD-A535-485D-97EA-C84B60C0962D}" type="presParOf" srcId="{75FBB7BB-8FE7-465E-AF02-CCA7CC1988B9}" destId="{CD25528A-8F9E-4079-8B1A-ABBFE4CDC3DC}" srcOrd="0" destOrd="0" presId="urn:microsoft.com/office/officeart/2018/2/layout/IconVerticalSolidList"/>
    <dgm:cxn modelId="{F0A1C17B-74C4-4F99-8431-7EF2EAB87B11}" type="presParOf" srcId="{75FBB7BB-8FE7-465E-AF02-CCA7CC1988B9}" destId="{BD7C0025-5601-4A19-9ABA-12AF7726DD1D}" srcOrd="1" destOrd="0" presId="urn:microsoft.com/office/officeart/2018/2/layout/IconVerticalSolidList"/>
    <dgm:cxn modelId="{16AF4E92-C46F-4430-BB5C-A62F491877EA}" type="presParOf" srcId="{75FBB7BB-8FE7-465E-AF02-CCA7CC1988B9}" destId="{932C7BAF-145D-4718-8854-9F37061AD298}" srcOrd="2" destOrd="0" presId="urn:microsoft.com/office/officeart/2018/2/layout/IconVerticalSolidList"/>
    <dgm:cxn modelId="{569901CD-7191-4E6B-8DD4-E957E4A9BCA4}" type="presParOf" srcId="{75FBB7BB-8FE7-465E-AF02-CCA7CC1988B9}" destId="{BDABA3D4-6BD9-444F-8B59-A6106584FBE3}" srcOrd="3" destOrd="0" presId="urn:microsoft.com/office/officeart/2018/2/layout/IconVerticalSolidList"/>
    <dgm:cxn modelId="{840CF0B1-E897-45CC-9ECD-AE648E555A87}" type="presParOf" srcId="{2DD09A60-21A4-448C-8820-0834A11FBD67}" destId="{C8E4FD1D-EB97-4C90-93C2-48FB957A391A}" srcOrd="1" destOrd="0" presId="urn:microsoft.com/office/officeart/2018/2/layout/IconVerticalSolidList"/>
    <dgm:cxn modelId="{141AD3C7-2C61-41B8-80E6-E9A2BD7D8B83}" type="presParOf" srcId="{2DD09A60-21A4-448C-8820-0834A11FBD67}" destId="{CA2D9355-869F-48D9-B98D-E13781ABFFF6}" srcOrd="2" destOrd="0" presId="urn:microsoft.com/office/officeart/2018/2/layout/IconVerticalSolidList"/>
    <dgm:cxn modelId="{E8230DE3-4BFC-4AA0-B41B-3FB57F915B9A}" type="presParOf" srcId="{CA2D9355-869F-48D9-B98D-E13781ABFFF6}" destId="{713EB6AD-1C5F-48EB-9EB2-BD0C6A9A08A7}" srcOrd="0" destOrd="0" presId="urn:microsoft.com/office/officeart/2018/2/layout/IconVerticalSolidList"/>
    <dgm:cxn modelId="{18861B87-01E6-437A-A6FC-24DFB6C58685}" type="presParOf" srcId="{CA2D9355-869F-48D9-B98D-E13781ABFFF6}" destId="{AC130B97-651A-4D33-982E-8DF6A5C25253}" srcOrd="1" destOrd="0" presId="urn:microsoft.com/office/officeart/2018/2/layout/IconVerticalSolidList"/>
    <dgm:cxn modelId="{B3735886-5F49-4E10-8EB6-9E0A3BF066AE}" type="presParOf" srcId="{CA2D9355-869F-48D9-B98D-E13781ABFFF6}" destId="{A2196CAB-52F3-492F-B027-57E59D0FFF3C}" srcOrd="2" destOrd="0" presId="urn:microsoft.com/office/officeart/2018/2/layout/IconVerticalSolidList"/>
    <dgm:cxn modelId="{75E23DDD-31DF-4EF7-924B-431B114567CD}" type="presParOf" srcId="{CA2D9355-869F-48D9-B98D-E13781ABFFF6}" destId="{12F047BB-1EAE-455E-83B2-EB58A85B5D10}" srcOrd="3" destOrd="0" presId="urn:microsoft.com/office/officeart/2018/2/layout/IconVerticalSolidList"/>
    <dgm:cxn modelId="{4AF4506E-F343-489D-B55D-B89C3539C57D}" type="presParOf" srcId="{2DD09A60-21A4-448C-8820-0834A11FBD67}" destId="{488D5DFD-B6EB-42B8-8AE2-4CE39B7B2DF6}" srcOrd="3" destOrd="0" presId="urn:microsoft.com/office/officeart/2018/2/layout/IconVerticalSolidList"/>
    <dgm:cxn modelId="{17CC26C7-E493-45F3-9526-17B10B316DB0}" type="presParOf" srcId="{2DD09A60-21A4-448C-8820-0834A11FBD67}" destId="{002BF538-E884-49EF-9BF2-C796620F79EE}" srcOrd="4" destOrd="0" presId="urn:microsoft.com/office/officeart/2018/2/layout/IconVerticalSolidList"/>
    <dgm:cxn modelId="{2C6B2D5A-3664-4E79-BE18-514179CBC28E}" type="presParOf" srcId="{002BF538-E884-49EF-9BF2-C796620F79EE}" destId="{49153D0D-9655-4332-AB32-E7E47B357F8A}" srcOrd="0" destOrd="0" presId="urn:microsoft.com/office/officeart/2018/2/layout/IconVerticalSolidList"/>
    <dgm:cxn modelId="{7B64FB13-AD8F-4273-8440-CDF66E6867CF}" type="presParOf" srcId="{002BF538-E884-49EF-9BF2-C796620F79EE}" destId="{F7C36367-B04D-40DF-BD9F-18AD81703202}" srcOrd="1" destOrd="0" presId="urn:microsoft.com/office/officeart/2018/2/layout/IconVerticalSolidList"/>
    <dgm:cxn modelId="{FC04FAB1-F3FA-4427-BA44-C7B624EC26AC}" type="presParOf" srcId="{002BF538-E884-49EF-9BF2-C796620F79EE}" destId="{39774E12-82A0-4837-86E7-DCA61228253A}" srcOrd="2" destOrd="0" presId="urn:microsoft.com/office/officeart/2018/2/layout/IconVerticalSolidList"/>
    <dgm:cxn modelId="{8FDC4C7D-81FF-4D13-93A7-30D1E49A124B}" type="presParOf" srcId="{002BF538-E884-49EF-9BF2-C796620F79EE}" destId="{787E0593-E9E1-4278-B9AE-57D7FB686053}" srcOrd="3" destOrd="0" presId="urn:microsoft.com/office/officeart/2018/2/layout/IconVerticalSolidList"/>
    <dgm:cxn modelId="{3FEBEFEA-DD5D-4533-8E35-B5A984950250}" type="presParOf" srcId="{2DD09A60-21A4-448C-8820-0834A11FBD67}" destId="{D29ACE85-D087-40CC-9DBF-3E9C8C6F83F4}" srcOrd="5" destOrd="0" presId="urn:microsoft.com/office/officeart/2018/2/layout/IconVerticalSolidList"/>
    <dgm:cxn modelId="{4860121F-9CEB-4203-AAEC-07D2D5653470}" type="presParOf" srcId="{2DD09A60-21A4-448C-8820-0834A11FBD67}" destId="{0499666A-6F0B-4967-A2A2-9E0EFA902BAB}" srcOrd="6" destOrd="0" presId="urn:microsoft.com/office/officeart/2018/2/layout/IconVerticalSolidList"/>
    <dgm:cxn modelId="{58122C5D-58FB-451B-9CAE-4DA67E84DAC0}" type="presParOf" srcId="{0499666A-6F0B-4967-A2A2-9E0EFA902BAB}" destId="{BD880AAB-9138-468A-A5EA-0322247C0345}" srcOrd="0" destOrd="0" presId="urn:microsoft.com/office/officeart/2018/2/layout/IconVerticalSolidList"/>
    <dgm:cxn modelId="{2F153BC6-BD67-411B-86EA-50F633DCB6B1}" type="presParOf" srcId="{0499666A-6F0B-4967-A2A2-9E0EFA902BAB}" destId="{6A4D9468-282D-4E0D-AF4F-FC782E95233F}" srcOrd="1" destOrd="0" presId="urn:microsoft.com/office/officeart/2018/2/layout/IconVerticalSolidList"/>
    <dgm:cxn modelId="{CD77DA8D-257D-48F0-A203-9FCA0C502014}" type="presParOf" srcId="{0499666A-6F0B-4967-A2A2-9E0EFA902BAB}" destId="{09743437-D420-412B-A738-68B834EFBAF4}" srcOrd="2" destOrd="0" presId="urn:microsoft.com/office/officeart/2018/2/layout/IconVerticalSolidList"/>
    <dgm:cxn modelId="{EDAEA9F9-AD40-4E8E-924B-B71644012822}" type="presParOf" srcId="{0499666A-6F0B-4967-A2A2-9E0EFA902BAB}" destId="{D07D8B79-295D-4843-9E55-DEE7E6E2EC01}" srcOrd="3" destOrd="0" presId="urn:microsoft.com/office/officeart/2018/2/layout/IconVerticalSolidList"/>
    <dgm:cxn modelId="{37D6C018-0216-41E5-85FB-5B39ED7A1E1A}" type="presParOf" srcId="{2DD09A60-21A4-448C-8820-0834A11FBD67}" destId="{635E7AA3-C017-47F2-AB3F-498B91D13213}" srcOrd="7" destOrd="0" presId="urn:microsoft.com/office/officeart/2018/2/layout/IconVerticalSolidList"/>
    <dgm:cxn modelId="{85F967B1-91D2-448A-8585-D10DDECFCC85}" type="presParOf" srcId="{2DD09A60-21A4-448C-8820-0834A11FBD67}" destId="{0E3C2D6C-887E-49CB-92D3-062F390523EC}" srcOrd="8" destOrd="0" presId="urn:microsoft.com/office/officeart/2018/2/layout/IconVerticalSolidList"/>
    <dgm:cxn modelId="{998E3EBB-F444-4095-A0FB-02B8260F9F11}" type="presParOf" srcId="{0E3C2D6C-887E-49CB-92D3-062F390523EC}" destId="{C68F901A-3025-4F3A-AD1C-C53BB6DAFB4A}" srcOrd="0" destOrd="0" presId="urn:microsoft.com/office/officeart/2018/2/layout/IconVerticalSolidList"/>
    <dgm:cxn modelId="{2110D372-A74C-4B9E-879F-4F7D9D03674E}" type="presParOf" srcId="{0E3C2D6C-887E-49CB-92D3-062F390523EC}" destId="{9DE67892-78A5-4527-9FD7-C20E2DC7ABDF}" srcOrd="1" destOrd="0" presId="urn:microsoft.com/office/officeart/2018/2/layout/IconVerticalSolidList"/>
    <dgm:cxn modelId="{52B71F7B-F572-49CD-B0DC-F3FE963282C4}" type="presParOf" srcId="{0E3C2D6C-887E-49CB-92D3-062F390523EC}" destId="{65043982-29F2-4E6F-B485-7B4423CF4CBB}" srcOrd="2" destOrd="0" presId="urn:microsoft.com/office/officeart/2018/2/layout/IconVerticalSolidList"/>
    <dgm:cxn modelId="{F2700DC0-105C-496D-84E8-601D7222C1B7}" type="presParOf" srcId="{0E3C2D6C-887E-49CB-92D3-062F390523EC}" destId="{FCD6354D-B622-4113-B5CB-A5F0B72F9D6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643D4C-B020-4E7A-9B80-6AE086DB77CF}"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AC8CC676-C303-4674-81A0-6420025BD2A5}">
      <dgm:prSet/>
      <dgm:spPr/>
      <dgm:t>
        <a:bodyPr/>
        <a:lstStyle/>
        <a:p>
          <a:r>
            <a:rPr lang="en-GB" dirty="0"/>
            <a:t>Place-Based Learning to be embedded within PCNs as a core day to day activity</a:t>
          </a:r>
          <a:endParaRPr lang="en-US" dirty="0"/>
        </a:p>
      </dgm:t>
    </dgm:pt>
    <dgm:pt modelId="{18DF84CE-C270-4BCE-AC55-DC6C04646FAD}" type="parTrans" cxnId="{1B68883F-381B-4E33-B3EF-5044F86B1143}">
      <dgm:prSet/>
      <dgm:spPr/>
      <dgm:t>
        <a:bodyPr/>
        <a:lstStyle/>
        <a:p>
          <a:endParaRPr lang="en-US"/>
        </a:p>
      </dgm:t>
    </dgm:pt>
    <dgm:pt modelId="{895F3D30-9041-47B9-BF8A-901D4502037A}" type="sibTrans" cxnId="{1B68883F-381B-4E33-B3EF-5044F86B1143}">
      <dgm:prSet/>
      <dgm:spPr/>
      <dgm:t>
        <a:bodyPr/>
        <a:lstStyle/>
        <a:p>
          <a:endParaRPr lang="en-US"/>
        </a:p>
      </dgm:t>
    </dgm:pt>
    <dgm:pt modelId="{B5554134-49F8-458A-95D4-5996128E9C8C}">
      <dgm:prSet/>
      <dgm:spPr/>
      <dgm:t>
        <a:bodyPr/>
        <a:lstStyle/>
        <a:p>
          <a:r>
            <a:rPr lang="en-GB" dirty="0"/>
            <a:t>Allowing PCNs to develop a multiprofessional workforce that meets the needs of their local population and communities</a:t>
          </a:r>
          <a:endParaRPr lang="en-US" dirty="0"/>
        </a:p>
      </dgm:t>
    </dgm:pt>
    <dgm:pt modelId="{02955B7A-CEDF-41DF-A7C8-2793E68F3041}" type="parTrans" cxnId="{7FE130A3-E085-49DC-ACD8-28681F4648D1}">
      <dgm:prSet/>
      <dgm:spPr/>
      <dgm:t>
        <a:bodyPr/>
        <a:lstStyle/>
        <a:p>
          <a:endParaRPr lang="en-US"/>
        </a:p>
      </dgm:t>
    </dgm:pt>
    <dgm:pt modelId="{CBA7C320-A8B1-4FF4-815A-F2AACC97A52D}" type="sibTrans" cxnId="{7FE130A3-E085-49DC-ACD8-28681F4648D1}">
      <dgm:prSet/>
      <dgm:spPr/>
      <dgm:t>
        <a:bodyPr/>
        <a:lstStyle/>
        <a:p>
          <a:endParaRPr lang="en-US"/>
        </a:p>
      </dgm:t>
    </dgm:pt>
    <dgm:pt modelId="{03FDE516-7FDF-4F8F-882C-5E81FC4DCC19}" type="pres">
      <dgm:prSet presAssocID="{38643D4C-B020-4E7A-9B80-6AE086DB77CF}" presName="linear" presStyleCnt="0">
        <dgm:presLayoutVars>
          <dgm:animLvl val="lvl"/>
          <dgm:resizeHandles val="exact"/>
        </dgm:presLayoutVars>
      </dgm:prSet>
      <dgm:spPr/>
    </dgm:pt>
    <dgm:pt modelId="{4264F5DA-1FD3-4001-BA5C-A239B31429F9}" type="pres">
      <dgm:prSet presAssocID="{AC8CC676-C303-4674-81A0-6420025BD2A5}" presName="parentText" presStyleLbl="node1" presStyleIdx="0" presStyleCnt="2">
        <dgm:presLayoutVars>
          <dgm:chMax val="0"/>
          <dgm:bulletEnabled val="1"/>
        </dgm:presLayoutVars>
      </dgm:prSet>
      <dgm:spPr/>
    </dgm:pt>
    <dgm:pt modelId="{8C863AB4-E370-424F-A59C-D6D2E913063C}" type="pres">
      <dgm:prSet presAssocID="{895F3D30-9041-47B9-BF8A-901D4502037A}" presName="spacer" presStyleCnt="0"/>
      <dgm:spPr/>
    </dgm:pt>
    <dgm:pt modelId="{141CBD8F-374C-4D8B-A0F8-9C5EC688EBA4}" type="pres">
      <dgm:prSet presAssocID="{B5554134-49F8-458A-95D4-5996128E9C8C}" presName="parentText" presStyleLbl="node1" presStyleIdx="1" presStyleCnt="2">
        <dgm:presLayoutVars>
          <dgm:chMax val="0"/>
          <dgm:bulletEnabled val="1"/>
        </dgm:presLayoutVars>
      </dgm:prSet>
      <dgm:spPr/>
    </dgm:pt>
  </dgm:ptLst>
  <dgm:cxnLst>
    <dgm:cxn modelId="{1B68883F-381B-4E33-B3EF-5044F86B1143}" srcId="{38643D4C-B020-4E7A-9B80-6AE086DB77CF}" destId="{AC8CC676-C303-4674-81A0-6420025BD2A5}" srcOrd="0" destOrd="0" parTransId="{18DF84CE-C270-4BCE-AC55-DC6C04646FAD}" sibTransId="{895F3D30-9041-47B9-BF8A-901D4502037A}"/>
    <dgm:cxn modelId="{A7CDF86D-8820-43C8-A635-7A7F702A8714}" type="presOf" srcId="{B5554134-49F8-458A-95D4-5996128E9C8C}" destId="{141CBD8F-374C-4D8B-A0F8-9C5EC688EBA4}" srcOrd="0" destOrd="0" presId="urn:microsoft.com/office/officeart/2005/8/layout/vList2"/>
    <dgm:cxn modelId="{7FE130A3-E085-49DC-ACD8-28681F4648D1}" srcId="{38643D4C-B020-4E7A-9B80-6AE086DB77CF}" destId="{B5554134-49F8-458A-95D4-5996128E9C8C}" srcOrd="1" destOrd="0" parTransId="{02955B7A-CEDF-41DF-A7C8-2793E68F3041}" sibTransId="{CBA7C320-A8B1-4FF4-815A-F2AACC97A52D}"/>
    <dgm:cxn modelId="{7ACDB4C0-0C68-46F4-9680-8C3C0C11F486}" type="presOf" srcId="{38643D4C-B020-4E7A-9B80-6AE086DB77CF}" destId="{03FDE516-7FDF-4F8F-882C-5E81FC4DCC19}" srcOrd="0" destOrd="0" presId="urn:microsoft.com/office/officeart/2005/8/layout/vList2"/>
    <dgm:cxn modelId="{2DE8A6E4-3DD5-4F9A-B1CD-BEF56D595141}" type="presOf" srcId="{AC8CC676-C303-4674-81A0-6420025BD2A5}" destId="{4264F5DA-1FD3-4001-BA5C-A239B31429F9}" srcOrd="0" destOrd="0" presId="urn:microsoft.com/office/officeart/2005/8/layout/vList2"/>
    <dgm:cxn modelId="{B199BDAF-DAD5-46FE-AF57-F442DC8C910E}" type="presParOf" srcId="{03FDE516-7FDF-4F8F-882C-5E81FC4DCC19}" destId="{4264F5DA-1FD3-4001-BA5C-A239B31429F9}" srcOrd="0" destOrd="0" presId="urn:microsoft.com/office/officeart/2005/8/layout/vList2"/>
    <dgm:cxn modelId="{A3BA55A4-C132-44EB-A303-F68E42FEE65E}" type="presParOf" srcId="{03FDE516-7FDF-4F8F-882C-5E81FC4DCC19}" destId="{8C863AB4-E370-424F-A59C-D6D2E913063C}" srcOrd="1" destOrd="0" presId="urn:microsoft.com/office/officeart/2005/8/layout/vList2"/>
    <dgm:cxn modelId="{D1DFC88E-635D-4E84-A52F-8F76A46337E3}" type="presParOf" srcId="{03FDE516-7FDF-4F8F-882C-5E81FC4DCC19}" destId="{141CBD8F-374C-4D8B-A0F8-9C5EC688EBA4}"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6D1ED5-8D05-4DF7-8699-1D59AE5FD47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8859AAB-FF9C-415E-814F-EB5989BAB69D}">
      <dgm:prSet custT="1"/>
      <dgm:spPr/>
      <dgm:t>
        <a:bodyPr/>
        <a:lstStyle/>
        <a:p>
          <a:r>
            <a:rPr lang="en-GB" sz="2400" b="1" dirty="0"/>
            <a:t>Development of CEF leads </a:t>
          </a:r>
        </a:p>
        <a:p>
          <a:r>
            <a:rPr lang="en-GB" sz="2000" dirty="0"/>
            <a:t>in Place-Based Learning and workforce development in each PCN </a:t>
          </a:r>
          <a:endParaRPr lang="en-US" sz="2000" dirty="0"/>
        </a:p>
      </dgm:t>
    </dgm:pt>
    <dgm:pt modelId="{06A3F968-D8A2-4EC4-B9EA-861479278700}" type="parTrans" cxnId="{D8A2237E-3BD4-425A-BE06-F31A8A2B2013}">
      <dgm:prSet/>
      <dgm:spPr/>
      <dgm:t>
        <a:bodyPr/>
        <a:lstStyle/>
        <a:p>
          <a:endParaRPr lang="en-US"/>
        </a:p>
      </dgm:t>
    </dgm:pt>
    <dgm:pt modelId="{B5AB9F99-6CE8-4A4C-8BCF-E00F4A374CFA}" type="sibTrans" cxnId="{D8A2237E-3BD4-425A-BE06-F31A8A2B2013}">
      <dgm:prSet/>
      <dgm:spPr/>
      <dgm:t>
        <a:bodyPr/>
        <a:lstStyle/>
        <a:p>
          <a:endParaRPr lang="en-US"/>
        </a:p>
      </dgm:t>
    </dgm:pt>
    <dgm:pt modelId="{DF720D57-A4D8-4D29-B7EB-21A1CA63B7ED}">
      <dgm:prSet/>
      <dgm:spPr/>
      <dgm:t>
        <a:bodyPr/>
        <a:lstStyle/>
        <a:p>
          <a:r>
            <a:rPr lang="en-GB"/>
            <a:t>That sit alongside PCN clinical directors</a:t>
          </a:r>
          <a:endParaRPr lang="en-US"/>
        </a:p>
      </dgm:t>
    </dgm:pt>
    <dgm:pt modelId="{DEBD21F3-EC53-406B-88AB-3CB5782A6777}" type="parTrans" cxnId="{AD16F0B8-363E-46EF-97EE-DF8EFF7D4133}">
      <dgm:prSet/>
      <dgm:spPr/>
      <dgm:t>
        <a:bodyPr/>
        <a:lstStyle/>
        <a:p>
          <a:endParaRPr lang="en-US"/>
        </a:p>
      </dgm:t>
    </dgm:pt>
    <dgm:pt modelId="{37546909-67C1-4D89-8EF8-F4E72EDB70A4}" type="sibTrans" cxnId="{AD16F0B8-363E-46EF-97EE-DF8EFF7D4133}">
      <dgm:prSet/>
      <dgm:spPr/>
      <dgm:t>
        <a:bodyPr/>
        <a:lstStyle/>
        <a:p>
          <a:endParaRPr lang="en-US"/>
        </a:p>
      </dgm:t>
    </dgm:pt>
    <dgm:pt modelId="{80247D9D-493E-411C-997C-EA5703DD9C2D}">
      <dgm:prSet/>
      <dgm:spPr/>
      <dgm:t>
        <a:bodyPr/>
        <a:lstStyle/>
        <a:p>
          <a:r>
            <a:rPr lang="en-GB" dirty="0"/>
            <a:t>Working closely with all people and creating close links with the Training Hubs</a:t>
          </a:r>
          <a:endParaRPr lang="en-US" dirty="0"/>
        </a:p>
      </dgm:t>
    </dgm:pt>
    <dgm:pt modelId="{B49DE0F3-EE25-47F3-BAE2-97B0C22AC298}" type="parTrans" cxnId="{DB08F4A3-9864-4336-BCF4-883C3C9DDEC1}">
      <dgm:prSet/>
      <dgm:spPr/>
      <dgm:t>
        <a:bodyPr/>
        <a:lstStyle/>
        <a:p>
          <a:endParaRPr lang="en-US"/>
        </a:p>
      </dgm:t>
    </dgm:pt>
    <dgm:pt modelId="{052295F7-93CB-4C08-91AA-9ADED5291D06}" type="sibTrans" cxnId="{DB08F4A3-9864-4336-BCF4-883C3C9DDEC1}">
      <dgm:prSet/>
      <dgm:spPr/>
      <dgm:t>
        <a:bodyPr/>
        <a:lstStyle/>
        <a:p>
          <a:endParaRPr lang="en-US"/>
        </a:p>
      </dgm:t>
    </dgm:pt>
    <dgm:pt modelId="{827112C7-62BE-4F37-BCB2-23A8857D4F03}" type="pres">
      <dgm:prSet presAssocID="{C26D1ED5-8D05-4DF7-8699-1D59AE5FD472}" presName="root" presStyleCnt="0">
        <dgm:presLayoutVars>
          <dgm:dir/>
          <dgm:resizeHandles val="exact"/>
        </dgm:presLayoutVars>
      </dgm:prSet>
      <dgm:spPr/>
    </dgm:pt>
    <dgm:pt modelId="{0BB4D13C-A6EA-43A9-9842-EDB2EEBC890D}" type="pres">
      <dgm:prSet presAssocID="{F8859AAB-FF9C-415E-814F-EB5989BAB69D}" presName="compNode" presStyleCnt="0"/>
      <dgm:spPr/>
    </dgm:pt>
    <dgm:pt modelId="{8D5DC9BE-ADD8-4337-8F39-1BA3B7AA5220}" type="pres">
      <dgm:prSet presAssocID="{F8859AAB-FF9C-415E-814F-EB5989BAB69D}" presName="bgRect" presStyleLbl="bgShp" presStyleIdx="0" presStyleCnt="3"/>
      <dgm:spPr/>
    </dgm:pt>
    <dgm:pt modelId="{5BA6F178-58C2-4C18-8D74-7DC99CCE30F1}" type="pres">
      <dgm:prSet presAssocID="{F8859AAB-FF9C-415E-814F-EB5989BAB69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92992BFD-F9C7-4F4B-93A8-4E0DC5FE0174}" type="pres">
      <dgm:prSet presAssocID="{F8859AAB-FF9C-415E-814F-EB5989BAB69D}" presName="spaceRect" presStyleCnt="0"/>
      <dgm:spPr/>
    </dgm:pt>
    <dgm:pt modelId="{1AEA74EC-89BA-437D-9BBD-32007A9666D3}" type="pres">
      <dgm:prSet presAssocID="{F8859AAB-FF9C-415E-814F-EB5989BAB69D}" presName="parTx" presStyleLbl="revTx" presStyleIdx="0" presStyleCnt="3">
        <dgm:presLayoutVars>
          <dgm:chMax val="0"/>
          <dgm:chPref val="0"/>
        </dgm:presLayoutVars>
      </dgm:prSet>
      <dgm:spPr/>
    </dgm:pt>
    <dgm:pt modelId="{9D3EDAE7-DB04-4D9B-A6ED-2FAEE0FCF766}" type="pres">
      <dgm:prSet presAssocID="{B5AB9F99-6CE8-4A4C-8BCF-E00F4A374CFA}" presName="sibTrans" presStyleCnt="0"/>
      <dgm:spPr/>
    </dgm:pt>
    <dgm:pt modelId="{CD445848-47E8-4A78-8B5D-94AC58FAA26C}" type="pres">
      <dgm:prSet presAssocID="{DF720D57-A4D8-4D29-B7EB-21A1CA63B7ED}" presName="compNode" presStyleCnt="0"/>
      <dgm:spPr/>
    </dgm:pt>
    <dgm:pt modelId="{6878D7FC-8CF8-44EC-95B4-79DFD02ECE96}" type="pres">
      <dgm:prSet presAssocID="{DF720D57-A4D8-4D29-B7EB-21A1CA63B7ED}" presName="bgRect" presStyleLbl="bgShp" presStyleIdx="1" presStyleCnt="3"/>
      <dgm:spPr/>
    </dgm:pt>
    <dgm:pt modelId="{9F4FFBAE-AE43-4826-9AAF-CAE7AE6F8D17}" type="pres">
      <dgm:prSet presAssocID="{DF720D57-A4D8-4D29-B7EB-21A1CA63B7E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996BFFCC-1C87-47B3-96C3-9399083AB06A}" type="pres">
      <dgm:prSet presAssocID="{DF720D57-A4D8-4D29-B7EB-21A1CA63B7ED}" presName="spaceRect" presStyleCnt="0"/>
      <dgm:spPr/>
    </dgm:pt>
    <dgm:pt modelId="{823FF3D7-1239-4E5A-A999-D03B601C485D}" type="pres">
      <dgm:prSet presAssocID="{DF720D57-A4D8-4D29-B7EB-21A1CA63B7ED}" presName="parTx" presStyleLbl="revTx" presStyleIdx="1" presStyleCnt="3">
        <dgm:presLayoutVars>
          <dgm:chMax val="0"/>
          <dgm:chPref val="0"/>
        </dgm:presLayoutVars>
      </dgm:prSet>
      <dgm:spPr/>
    </dgm:pt>
    <dgm:pt modelId="{8FFB2DCA-6774-40A4-8178-5F24ED513684}" type="pres">
      <dgm:prSet presAssocID="{37546909-67C1-4D89-8EF8-F4E72EDB70A4}" presName="sibTrans" presStyleCnt="0"/>
      <dgm:spPr/>
    </dgm:pt>
    <dgm:pt modelId="{C95C7F51-E505-4D7D-8912-7ED75BB8D5D7}" type="pres">
      <dgm:prSet presAssocID="{80247D9D-493E-411C-997C-EA5703DD9C2D}" presName="compNode" presStyleCnt="0"/>
      <dgm:spPr/>
    </dgm:pt>
    <dgm:pt modelId="{DF81C371-0146-4200-9D02-455E06CA9263}" type="pres">
      <dgm:prSet presAssocID="{80247D9D-493E-411C-997C-EA5703DD9C2D}" presName="bgRect" presStyleLbl="bgShp" presStyleIdx="2" presStyleCnt="3"/>
      <dgm:spPr/>
    </dgm:pt>
    <dgm:pt modelId="{8E7ACF47-6A32-42B5-BE3A-24403210A3C4}" type="pres">
      <dgm:prSet presAssocID="{80247D9D-493E-411C-997C-EA5703DD9C2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FA296AC2-1E06-4D8A-BBB7-2B21A78374DA}" type="pres">
      <dgm:prSet presAssocID="{80247D9D-493E-411C-997C-EA5703DD9C2D}" presName="spaceRect" presStyleCnt="0"/>
      <dgm:spPr/>
    </dgm:pt>
    <dgm:pt modelId="{0D071845-BC62-41D2-B995-BD6E18B4FC07}" type="pres">
      <dgm:prSet presAssocID="{80247D9D-493E-411C-997C-EA5703DD9C2D}" presName="parTx" presStyleLbl="revTx" presStyleIdx="2" presStyleCnt="3">
        <dgm:presLayoutVars>
          <dgm:chMax val="0"/>
          <dgm:chPref val="0"/>
        </dgm:presLayoutVars>
      </dgm:prSet>
      <dgm:spPr/>
    </dgm:pt>
  </dgm:ptLst>
  <dgm:cxnLst>
    <dgm:cxn modelId="{5FCEB909-6D08-4A25-AC1D-F0D064F19DBC}" type="presOf" srcId="{DF720D57-A4D8-4D29-B7EB-21A1CA63B7ED}" destId="{823FF3D7-1239-4E5A-A999-D03B601C485D}" srcOrd="0" destOrd="0" presId="urn:microsoft.com/office/officeart/2018/2/layout/IconVerticalSolidList"/>
    <dgm:cxn modelId="{F63AB253-5545-4C53-9C8F-110C14E0B79D}" type="presOf" srcId="{C26D1ED5-8D05-4DF7-8699-1D59AE5FD472}" destId="{827112C7-62BE-4F37-BCB2-23A8857D4F03}" srcOrd="0" destOrd="0" presId="urn:microsoft.com/office/officeart/2018/2/layout/IconVerticalSolidList"/>
    <dgm:cxn modelId="{D8A2237E-3BD4-425A-BE06-F31A8A2B2013}" srcId="{C26D1ED5-8D05-4DF7-8699-1D59AE5FD472}" destId="{F8859AAB-FF9C-415E-814F-EB5989BAB69D}" srcOrd="0" destOrd="0" parTransId="{06A3F968-D8A2-4EC4-B9EA-861479278700}" sibTransId="{B5AB9F99-6CE8-4A4C-8BCF-E00F4A374CFA}"/>
    <dgm:cxn modelId="{1D035D88-8439-4F35-9ACD-92143B3A52F3}" type="presOf" srcId="{F8859AAB-FF9C-415E-814F-EB5989BAB69D}" destId="{1AEA74EC-89BA-437D-9BBD-32007A9666D3}" srcOrd="0" destOrd="0" presId="urn:microsoft.com/office/officeart/2018/2/layout/IconVerticalSolidList"/>
    <dgm:cxn modelId="{48289095-B403-4D64-BE9D-995BAC3A7AE9}" type="presOf" srcId="{80247D9D-493E-411C-997C-EA5703DD9C2D}" destId="{0D071845-BC62-41D2-B995-BD6E18B4FC07}" srcOrd="0" destOrd="0" presId="urn:microsoft.com/office/officeart/2018/2/layout/IconVerticalSolidList"/>
    <dgm:cxn modelId="{DB08F4A3-9864-4336-BCF4-883C3C9DDEC1}" srcId="{C26D1ED5-8D05-4DF7-8699-1D59AE5FD472}" destId="{80247D9D-493E-411C-997C-EA5703DD9C2D}" srcOrd="2" destOrd="0" parTransId="{B49DE0F3-EE25-47F3-BAE2-97B0C22AC298}" sibTransId="{052295F7-93CB-4C08-91AA-9ADED5291D06}"/>
    <dgm:cxn modelId="{AD16F0B8-363E-46EF-97EE-DF8EFF7D4133}" srcId="{C26D1ED5-8D05-4DF7-8699-1D59AE5FD472}" destId="{DF720D57-A4D8-4D29-B7EB-21A1CA63B7ED}" srcOrd="1" destOrd="0" parTransId="{DEBD21F3-EC53-406B-88AB-3CB5782A6777}" sibTransId="{37546909-67C1-4D89-8EF8-F4E72EDB70A4}"/>
    <dgm:cxn modelId="{CF9CDF15-9F44-4E97-A1B1-2FB71573D257}" type="presParOf" srcId="{827112C7-62BE-4F37-BCB2-23A8857D4F03}" destId="{0BB4D13C-A6EA-43A9-9842-EDB2EEBC890D}" srcOrd="0" destOrd="0" presId="urn:microsoft.com/office/officeart/2018/2/layout/IconVerticalSolidList"/>
    <dgm:cxn modelId="{63B0652D-D524-42EC-A03A-4520E64EDEF7}" type="presParOf" srcId="{0BB4D13C-A6EA-43A9-9842-EDB2EEBC890D}" destId="{8D5DC9BE-ADD8-4337-8F39-1BA3B7AA5220}" srcOrd="0" destOrd="0" presId="urn:microsoft.com/office/officeart/2018/2/layout/IconVerticalSolidList"/>
    <dgm:cxn modelId="{89CB5A06-A7FF-4D5E-AB12-A4176972C33F}" type="presParOf" srcId="{0BB4D13C-A6EA-43A9-9842-EDB2EEBC890D}" destId="{5BA6F178-58C2-4C18-8D74-7DC99CCE30F1}" srcOrd="1" destOrd="0" presId="urn:microsoft.com/office/officeart/2018/2/layout/IconVerticalSolidList"/>
    <dgm:cxn modelId="{DCB97013-E126-4DDA-B236-AE2A239B1071}" type="presParOf" srcId="{0BB4D13C-A6EA-43A9-9842-EDB2EEBC890D}" destId="{92992BFD-F9C7-4F4B-93A8-4E0DC5FE0174}" srcOrd="2" destOrd="0" presId="urn:microsoft.com/office/officeart/2018/2/layout/IconVerticalSolidList"/>
    <dgm:cxn modelId="{AA4CC032-D729-4F4A-8CFA-338FE296EBA4}" type="presParOf" srcId="{0BB4D13C-A6EA-43A9-9842-EDB2EEBC890D}" destId="{1AEA74EC-89BA-437D-9BBD-32007A9666D3}" srcOrd="3" destOrd="0" presId="urn:microsoft.com/office/officeart/2018/2/layout/IconVerticalSolidList"/>
    <dgm:cxn modelId="{937C760E-75B2-4175-A875-AA6F6C145458}" type="presParOf" srcId="{827112C7-62BE-4F37-BCB2-23A8857D4F03}" destId="{9D3EDAE7-DB04-4D9B-A6ED-2FAEE0FCF766}" srcOrd="1" destOrd="0" presId="urn:microsoft.com/office/officeart/2018/2/layout/IconVerticalSolidList"/>
    <dgm:cxn modelId="{0BEF04F6-40CE-49D9-A04F-6E33862E5A79}" type="presParOf" srcId="{827112C7-62BE-4F37-BCB2-23A8857D4F03}" destId="{CD445848-47E8-4A78-8B5D-94AC58FAA26C}" srcOrd="2" destOrd="0" presId="urn:microsoft.com/office/officeart/2018/2/layout/IconVerticalSolidList"/>
    <dgm:cxn modelId="{C9DC55A9-7336-4499-9599-959A38055E66}" type="presParOf" srcId="{CD445848-47E8-4A78-8B5D-94AC58FAA26C}" destId="{6878D7FC-8CF8-44EC-95B4-79DFD02ECE96}" srcOrd="0" destOrd="0" presId="urn:microsoft.com/office/officeart/2018/2/layout/IconVerticalSolidList"/>
    <dgm:cxn modelId="{10D9BC72-3289-40B0-AFE2-24883905D380}" type="presParOf" srcId="{CD445848-47E8-4A78-8B5D-94AC58FAA26C}" destId="{9F4FFBAE-AE43-4826-9AAF-CAE7AE6F8D17}" srcOrd="1" destOrd="0" presId="urn:microsoft.com/office/officeart/2018/2/layout/IconVerticalSolidList"/>
    <dgm:cxn modelId="{067107D5-5227-475F-A2CD-118A15DAF665}" type="presParOf" srcId="{CD445848-47E8-4A78-8B5D-94AC58FAA26C}" destId="{996BFFCC-1C87-47B3-96C3-9399083AB06A}" srcOrd="2" destOrd="0" presId="urn:microsoft.com/office/officeart/2018/2/layout/IconVerticalSolidList"/>
    <dgm:cxn modelId="{D7A1D229-E789-4C5C-9A25-345BF3002A4C}" type="presParOf" srcId="{CD445848-47E8-4A78-8B5D-94AC58FAA26C}" destId="{823FF3D7-1239-4E5A-A999-D03B601C485D}" srcOrd="3" destOrd="0" presId="urn:microsoft.com/office/officeart/2018/2/layout/IconVerticalSolidList"/>
    <dgm:cxn modelId="{79151620-BA0B-4225-BAF6-3A1E459AE9DC}" type="presParOf" srcId="{827112C7-62BE-4F37-BCB2-23A8857D4F03}" destId="{8FFB2DCA-6774-40A4-8178-5F24ED513684}" srcOrd="3" destOrd="0" presId="urn:microsoft.com/office/officeart/2018/2/layout/IconVerticalSolidList"/>
    <dgm:cxn modelId="{1946730E-E69D-47E6-A2CC-E477B7C8F717}" type="presParOf" srcId="{827112C7-62BE-4F37-BCB2-23A8857D4F03}" destId="{C95C7F51-E505-4D7D-8912-7ED75BB8D5D7}" srcOrd="4" destOrd="0" presId="urn:microsoft.com/office/officeart/2018/2/layout/IconVerticalSolidList"/>
    <dgm:cxn modelId="{F74B6930-7197-4481-80B2-923C08A5E5B5}" type="presParOf" srcId="{C95C7F51-E505-4D7D-8912-7ED75BB8D5D7}" destId="{DF81C371-0146-4200-9D02-455E06CA9263}" srcOrd="0" destOrd="0" presId="urn:microsoft.com/office/officeart/2018/2/layout/IconVerticalSolidList"/>
    <dgm:cxn modelId="{E8673F37-D63B-4FCF-AD39-7BD00DDDC7EB}" type="presParOf" srcId="{C95C7F51-E505-4D7D-8912-7ED75BB8D5D7}" destId="{8E7ACF47-6A32-42B5-BE3A-24403210A3C4}" srcOrd="1" destOrd="0" presId="urn:microsoft.com/office/officeart/2018/2/layout/IconVerticalSolidList"/>
    <dgm:cxn modelId="{B16DF24B-DE2D-45A6-A617-55E4DE38103A}" type="presParOf" srcId="{C95C7F51-E505-4D7D-8912-7ED75BB8D5D7}" destId="{FA296AC2-1E06-4D8A-BBB7-2B21A78374DA}" srcOrd="2" destOrd="0" presId="urn:microsoft.com/office/officeart/2018/2/layout/IconVerticalSolidList"/>
    <dgm:cxn modelId="{B7770D37-549A-4E0F-8FDA-5176823CCA34}" type="presParOf" srcId="{C95C7F51-E505-4D7D-8912-7ED75BB8D5D7}" destId="{0D071845-BC62-41D2-B995-BD6E18B4FC0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2F57D92-6EB9-4F1E-BE1D-8F8176A8447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2442E84-8D5C-4AB2-A0A4-EB1347298D99}">
      <dgm:prSet/>
      <dgm:spPr/>
      <dgm:t>
        <a:bodyPr/>
        <a:lstStyle/>
        <a:p>
          <a:pPr>
            <a:lnSpc>
              <a:spcPct val="100000"/>
            </a:lnSpc>
          </a:pPr>
          <a:r>
            <a:rPr lang="en-GB" dirty="0"/>
            <a:t>Service Level Agreement with the PCN and Training Hub for a Medical, Non-Medical and Admin Lead</a:t>
          </a:r>
          <a:endParaRPr lang="en-US" dirty="0"/>
        </a:p>
      </dgm:t>
    </dgm:pt>
    <dgm:pt modelId="{03EE6B82-542F-4E40-81B9-8642ED169E14}" type="parTrans" cxnId="{03DD8497-9C16-48EE-9E09-83B7C231D08F}">
      <dgm:prSet/>
      <dgm:spPr/>
      <dgm:t>
        <a:bodyPr/>
        <a:lstStyle/>
        <a:p>
          <a:endParaRPr lang="en-US"/>
        </a:p>
      </dgm:t>
    </dgm:pt>
    <dgm:pt modelId="{61A68EE5-A29D-48C4-A1C7-27F2F6A46AD6}" type="sibTrans" cxnId="{03DD8497-9C16-48EE-9E09-83B7C231D08F}">
      <dgm:prSet/>
      <dgm:spPr/>
      <dgm:t>
        <a:bodyPr/>
        <a:lstStyle/>
        <a:p>
          <a:endParaRPr lang="en-US"/>
        </a:p>
      </dgm:t>
    </dgm:pt>
    <dgm:pt modelId="{EA2F1BD5-6D72-496C-9609-30DBAB23C141}">
      <dgm:prSet/>
      <dgm:spPr/>
      <dgm:t>
        <a:bodyPr/>
        <a:lstStyle/>
        <a:p>
          <a:pPr>
            <a:lnSpc>
              <a:spcPct val="100000"/>
            </a:lnSpc>
          </a:pPr>
          <a:r>
            <a:rPr lang="en-GB" dirty="0"/>
            <a:t>Place-Based Learning across PCNs Implementation and Impact Framework</a:t>
          </a:r>
          <a:endParaRPr lang="en-US" dirty="0"/>
        </a:p>
      </dgm:t>
    </dgm:pt>
    <dgm:pt modelId="{D1787D33-8735-487E-831F-334D949C7E8D}" type="parTrans" cxnId="{94944191-44C5-4FD3-A0A6-6827E90DC38F}">
      <dgm:prSet/>
      <dgm:spPr/>
      <dgm:t>
        <a:bodyPr/>
        <a:lstStyle/>
        <a:p>
          <a:endParaRPr lang="en-US"/>
        </a:p>
      </dgm:t>
    </dgm:pt>
    <dgm:pt modelId="{8710126E-FC9D-4C6D-BAA0-29D910192C59}" type="sibTrans" cxnId="{94944191-44C5-4FD3-A0A6-6827E90DC38F}">
      <dgm:prSet/>
      <dgm:spPr/>
      <dgm:t>
        <a:bodyPr/>
        <a:lstStyle/>
        <a:p>
          <a:endParaRPr lang="en-US"/>
        </a:p>
      </dgm:t>
    </dgm:pt>
    <dgm:pt modelId="{12C5125D-5FF1-4938-9FC1-54FF27DD9A58}">
      <dgm:prSet/>
      <dgm:spPr/>
      <dgm:t>
        <a:bodyPr/>
        <a:lstStyle/>
        <a:p>
          <a:pPr>
            <a:lnSpc>
              <a:spcPct val="100000"/>
            </a:lnSpc>
          </a:pPr>
          <a:r>
            <a:rPr lang="en-GB"/>
            <a:t>Community Education Competencies and Capabilities </a:t>
          </a:r>
          <a:endParaRPr lang="en-US"/>
        </a:p>
      </dgm:t>
    </dgm:pt>
    <dgm:pt modelId="{E8946044-79A4-4852-B6B0-4AD01A2FF7D7}" type="parTrans" cxnId="{A339AC92-F6A0-4F8E-9EE5-BA9BAA56D1F4}">
      <dgm:prSet/>
      <dgm:spPr/>
      <dgm:t>
        <a:bodyPr/>
        <a:lstStyle/>
        <a:p>
          <a:endParaRPr lang="en-US"/>
        </a:p>
      </dgm:t>
    </dgm:pt>
    <dgm:pt modelId="{D4751DCA-B7BC-470D-97BB-D08FAAEEFBDC}" type="sibTrans" cxnId="{A339AC92-F6A0-4F8E-9EE5-BA9BAA56D1F4}">
      <dgm:prSet/>
      <dgm:spPr/>
      <dgm:t>
        <a:bodyPr/>
        <a:lstStyle/>
        <a:p>
          <a:endParaRPr lang="en-US"/>
        </a:p>
      </dgm:t>
    </dgm:pt>
    <dgm:pt modelId="{B60911A9-15E9-4AF0-9B2A-47CF0E4710FC}" type="pres">
      <dgm:prSet presAssocID="{12F57D92-6EB9-4F1E-BE1D-8F8176A8447D}" presName="root" presStyleCnt="0">
        <dgm:presLayoutVars>
          <dgm:dir/>
          <dgm:resizeHandles val="exact"/>
        </dgm:presLayoutVars>
      </dgm:prSet>
      <dgm:spPr/>
    </dgm:pt>
    <dgm:pt modelId="{F1EBCD50-D84E-4CB2-B966-00A4C7765D08}" type="pres">
      <dgm:prSet presAssocID="{02442E84-8D5C-4AB2-A0A4-EB1347298D99}" presName="compNode" presStyleCnt="0"/>
      <dgm:spPr/>
    </dgm:pt>
    <dgm:pt modelId="{BF8F1874-391C-4243-9963-0574C6C44F73}" type="pres">
      <dgm:prSet presAssocID="{02442E84-8D5C-4AB2-A0A4-EB1347298D99}" presName="bgRect" presStyleLbl="bgShp" presStyleIdx="0" presStyleCnt="3"/>
      <dgm:spPr/>
    </dgm:pt>
    <dgm:pt modelId="{1A3A56D3-7922-4FFF-8144-F9746CC63F1D}" type="pres">
      <dgm:prSet presAssocID="{02442E84-8D5C-4AB2-A0A4-EB1347298D9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18DAB997-B641-41AF-A6EE-64473F9C5950}" type="pres">
      <dgm:prSet presAssocID="{02442E84-8D5C-4AB2-A0A4-EB1347298D99}" presName="spaceRect" presStyleCnt="0"/>
      <dgm:spPr/>
    </dgm:pt>
    <dgm:pt modelId="{5F32DA6E-A01F-4ACF-BB40-1774854CF7B1}" type="pres">
      <dgm:prSet presAssocID="{02442E84-8D5C-4AB2-A0A4-EB1347298D99}" presName="parTx" presStyleLbl="revTx" presStyleIdx="0" presStyleCnt="3">
        <dgm:presLayoutVars>
          <dgm:chMax val="0"/>
          <dgm:chPref val="0"/>
        </dgm:presLayoutVars>
      </dgm:prSet>
      <dgm:spPr/>
    </dgm:pt>
    <dgm:pt modelId="{B5A3AD95-4D1E-44BE-A5F6-9442E4D4C385}" type="pres">
      <dgm:prSet presAssocID="{61A68EE5-A29D-48C4-A1C7-27F2F6A46AD6}" presName="sibTrans" presStyleCnt="0"/>
      <dgm:spPr/>
    </dgm:pt>
    <dgm:pt modelId="{EE5D4D59-75C3-4DFE-B826-55D81FE75F1D}" type="pres">
      <dgm:prSet presAssocID="{EA2F1BD5-6D72-496C-9609-30DBAB23C141}" presName="compNode" presStyleCnt="0"/>
      <dgm:spPr/>
    </dgm:pt>
    <dgm:pt modelId="{AB3987A8-277B-42D0-B528-B59D365E4D1F}" type="pres">
      <dgm:prSet presAssocID="{EA2F1BD5-6D72-496C-9609-30DBAB23C141}" presName="bgRect" presStyleLbl="bgShp" presStyleIdx="1" presStyleCnt="3"/>
      <dgm:spPr/>
    </dgm:pt>
    <dgm:pt modelId="{6745848A-48C9-4A38-B78E-BC768A691C7F}" type="pres">
      <dgm:prSet presAssocID="{EA2F1BD5-6D72-496C-9609-30DBAB23C14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94A4524A-E190-41B3-A3DD-1B288C3414DB}" type="pres">
      <dgm:prSet presAssocID="{EA2F1BD5-6D72-496C-9609-30DBAB23C141}" presName="spaceRect" presStyleCnt="0"/>
      <dgm:spPr/>
    </dgm:pt>
    <dgm:pt modelId="{831FC9BF-D508-4C32-ACBE-63DCDCE1ACDC}" type="pres">
      <dgm:prSet presAssocID="{EA2F1BD5-6D72-496C-9609-30DBAB23C141}" presName="parTx" presStyleLbl="revTx" presStyleIdx="1" presStyleCnt="3">
        <dgm:presLayoutVars>
          <dgm:chMax val="0"/>
          <dgm:chPref val="0"/>
        </dgm:presLayoutVars>
      </dgm:prSet>
      <dgm:spPr/>
    </dgm:pt>
    <dgm:pt modelId="{0A86ABA2-DC77-4822-AE1E-0B02AFFC9D0F}" type="pres">
      <dgm:prSet presAssocID="{8710126E-FC9D-4C6D-BAA0-29D910192C59}" presName="sibTrans" presStyleCnt="0"/>
      <dgm:spPr/>
    </dgm:pt>
    <dgm:pt modelId="{6F2DEA57-BAD8-4446-AB4E-8B1827604844}" type="pres">
      <dgm:prSet presAssocID="{12C5125D-5FF1-4938-9FC1-54FF27DD9A58}" presName="compNode" presStyleCnt="0"/>
      <dgm:spPr/>
    </dgm:pt>
    <dgm:pt modelId="{4C68229C-74DA-452B-B424-8B8E4E35A41A}" type="pres">
      <dgm:prSet presAssocID="{12C5125D-5FF1-4938-9FC1-54FF27DD9A58}" presName="bgRect" presStyleLbl="bgShp" presStyleIdx="2" presStyleCnt="3"/>
      <dgm:spPr/>
    </dgm:pt>
    <dgm:pt modelId="{2BC0EB5E-F4A7-4613-96E0-0B6F76950A86}" type="pres">
      <dgm:prSet presAssocID="{12C5125D-5FF1-4938-9FC1-54FF27DD9A5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5767DC83-7807-4A40-ADBC-FF7D0107AC86}" type="pres">
      <dgm:prSet presAssocID="{12C5125D-5FF1-4938-9FC1-54FF27DD9A58}" presName="spaceRect" presStyleCnt="0"/>
      <dgm:spPr/>
    </dgm:pt>
    <dgm:pt modelId="{E17DA6EC-A44C-4E85-87A2-C77CC40252C6}" type="pres">
      <dgm:prSet presAssocID="{12C5125D-5FF1-4938-9FC1-54FF27DD9A58}" presName="parTx" presStyleLbl="revTx" presStyleIdx="2" presStyleCnt="3">
        <dgm:presLayoutVars>
          <dgm:chMax val="0"/>
          <dgm:chPref val="0"/>
        </dgm:presLayoutVars>
      </dgm:prSet>
      <dgm:spPr/>
    </dgm:pt>
  </dgm:ptLst>
  <dgm:cxnLst>
    <dgm:cxn modelId="{AD4D0C2B-4D8F-45D4-A8B8-27F6B95FD8BF}" type="presOf" srcId="{EA2F1BD5-6D72-496C-9609-30DBAB23C141}" destId="{831FC9BF-D508-4C32-ACBE-63DCDCE1ACDC}" srcOrd="0" destOrd="0" presId="urn:microsoft.com/office/officeart/2018/2/layout/IconVerticalSolidList"/>
    <dgm:cxn modelId="{94944191-44C5-4FD3-A0A6-6827E90DC38F}" srcId="{12F57D92-6EB9-4F1E-BE1D-8F8176A8447D}" destId="{EA2F1BD5-6D72-496C-9609-30DBAB23C141}" srcOrd="1" destOrd="0" parTransId="{D1787D33-8735-487E-831F-334D949C7E8D}" sibTransId="{8710126E-FC9D-4C6D-BAA0-29D910192C59}"/>
    <dgm:cxn modelId="{A339AC92-F6A0-4F8E-9EE5-BA9BAA56D1F4}" srcId="{12F57D92-6EB9-4F1E-BE1D-8F8176A8447D}" destId="{12C5125D-5FF1-4938-9FC1-54FF27DD9A58}" srcOrd="2" destOrd="0" parTransId="{E8946044-79A4-4852-B6B0-4AD01A2FF7D7}" sibTransId="{D4751DCA-B7BC-470D-97BB-D08FAAEEFBDC}"/>
    <dgm:cxn modelId="{03DD8497-9C16-48EE-9E09-83B7C231D08F}" srcId="{12F57D92-6EB9-4F1E-BE1D-8F8176A8447D}" destId="{02442E84-8D5C-4AB2-A0A4-EB1347298D99}" srcOrd="0" destOrd="0" parTransId="{03EE6B82-542F-4E40-81B9-8642ED169E14}" sibTransId="{61A68EE5-A29D-48C4-A1C7-27F2F6A46AD6}"/>
    <dgm:cxn modelId="{A00E539F-AB12-4CA9-870B-8AED62808666}" type="presOf" srcId="{12C5125D-5FF1-4938-9FC1-54FF27DD9A58}" destId="{E17DA6EC-A44C-4E85-87A2-C77CC40252C6}" srcOrd="0" destOrd="0" presId="urn:microsoft.com/office/officeart/2018/2/layout/IconVerticalSolidList"/>
    <dgm:cxn modelId="{EC0008E3-ABE1-41C8-BAF6-260FBCB45448}" type="presOf" srcId="{02442E84-8D5C-4AB2-A0A4-EB1347298D99}" destId="{5F32DA6E-A01F-4ACF-BB40-1774854CF7B1}" srcOrd="0" destOrd="0" presId="urn:microsoft.com/office/officeart/2018/2/layout/IconVerticalSolidList"/>
    <dgm:cxn modelId="{528550EA-18BB-4D09-8B6D-CB6FC0072566}" type="presOf" srcId="{12F57D92-6EB9-4F1E-BE1D-8F8176A8447D}" destId="{B60911A9-15E9-4AF0-9B2A-47CF0E4710FC}" srcOrd="0" destOrd="0" presId="urn:microsoft.com/office/officeart/2018/2/layout/IconVerticalSolidList"/>
    <dgm:cxn modelId="{53908584-D43D-440F-8D9D-BA43029E56F9}" type="presParOf" srcId="{B60911A9-15E9-4AF0-9B2A-47CF0E4710FC}" destId="{F1EBCD50-D84E-4CB2-B966-00A4C7765D08}" srcOrd="0" destOrd="0" presId="urn:microsoft.com/office/officeart/2018/2/layout/IconVerticalSolidList"/>
    <dgm:cxn modelId="{9CDCEF15-CA51-4A78-AC58-BE683DA9910B}" type="presParOf" srcId="{F1EBCD50-D84E-4CB2-B966-00A4C7765D08}" destId="{BF8F1874-391C-4243-9963-0574C6C44F73}" srcOrd="0" destOrd="0" presId="urn:microsoft.com/office/officeart/2018/2/layout/IconVerticalSolidList"/>
    <dgm:cxn modelId="{6212B3C6-44F7-4407-9103-491975EC5DFD}" type="presParOf" srcId="{F1EBCD50-D84E-4CB2-B966-00A4C7765D08}" destId="{1A3A56D3-7922-4FFF-8144-F9746CC63F1D}" srcOrd="1" destOrd="0" presId="urn:microsoft.com/office/officeart/2018/2/layout/IconVerticalSolidList"/>
    <dgm:cxn modelId="{A38C1E0A-7D20-4933-9EDE-F0776675B422}" type="presParOf" srcId="{F1EBCD50-D84E-4CB2-B966-00A4C7765D08}" destId="{18DAB997-B641-41AF-A6EE-64473F9C5950}" srcOrd="2" destOrd="0" presId="urn:microsoft.com/office/officeart/2018/2/layout/IconVerticalSolidList"/>
    <dgm:cxn modelId="{9FAC14F5-866B-4382-A5D4-BDCECD7F7E33}" type="presParOf" srcId="{F1EBCD50-D84E-4CB2-B966-00A4C7765D08}" destId="{5F32DA6E-A01F-4ACF-BB40-1774854CF7B1}" srcOrd="3" destOrd="0" presId="urn:microsoft.com/office/officeart/2018/2/layout/IconVerticalSolidList"/>
    <dgm:cxn modelId="{DD283033-57A9-4F48-AF93-D01D61FF90B3}" type="presParOf" srcId="{B60911A9-15E9-4AF0-9B2A-47CF0E4710FC}" destId="{B5A3AD95-4D1E-44BE-A5F6-9442E4D4C385}" srcOrd="1" destOrd="0" presId="urn:microsoft.com/office/officeart/2018/2/layout/IconVerticalSolidList"/>
    <dgm:cxn modelId="{E5EA42C2-FAAF-46EF-99F5-AFDB68A37649}" type="presParOf" srcId="{B60911A9-15E9-4AF0-9B2A-47CF0E4710FC}" destId="{EE5D4D59-75C3-4DFE-B826-55D81FE75F1D}" srcOrd="2" destOrd="0" presId="urn:microsoft.com/office/officeart/2018/2/layout/IconVerticalSolidList"/>
    <dgm:cxn modelId="{F1946258-CFBA-4ED4-AFDD-06652FC965E5}" type="presParOf" srcId="{EE5D4D59-75C3-4DFE-B826-55D81FE75F1D}" destId="{AB3987A8-277B-42D0-B528-B59D365E4D1F}" srcOrd="0" destOrd="0" presId="urn:microsoft.com/office/officeart/2018/2/layout/IconVerticalSolidList"/>
    <dgm:cxn modelId="{27A38AC8-C3C1-4CC0-82F9-0D2A4175147E}" type="presParOf" srcId="{EE5D4D59-75C3-4DFE-B826-55D81FE75F1D}" destId="{6745848A-48C9-4A38-B78E-BC768A691C7F}" srcOrd="1" destOrd="0" presId="urn:microsoft.com/office/officeart/2018/2/layout/IconVerticalSolidList"/>
    <dgm:cxn modelId="{34FD275A-47C3-4488-85A4-1902D8B6A7FA}" type="presParOf" srcId="{EE5D4D59-75C3-4DFE-B826-55D81FE75F1D}" destId="{94A4524A-E190-41B3-A3DD-1B288C3414DB}" srcOrd="2" destOrd="0" presId="urn:microsoft.com/office/officeart/2018/2/layout/IconVerticalSolidList"/>
    <dgm:cxn modelId="{35F3AAB9-0789-4188-834F-69F4E12CCCD7}" type="presParOf" srcId="{EE5D4D59-75C3-4DFE-B826-55D81FE75F1D}" destId="{831FC9BF-D508-4C32-ACBE-63DCDCE1ACDC}" srcOrd="3" destOrd="0" presId="urn:microsoft.com/office/officeart/2018/2/layout/IconVerticalSolidList"/>
    <dgm:cxn modelId="{EC64BFB1-0DC5-4ECA-A565-B3FD2045EBBF}" type="presParOf" srcId="{B60911A9-15E9-4AF0-9B2A-47CF0E4710FC}" destId="{0A86ABA2-DC77-4822-AE1E-0B02AFFC9D0F}" srcOrd="3" destOrd="0" presId="urn:microsoft.com/office/officeart/2018/2/layout/IconVerticalSolidList"/>
    <dgm:cxn modelId="{9AEA1E31-0D64-4FF9-A86C-745744376260}" type="presParOf" srcId="{B60911A9-15E9-4AF0-9B2A-47CF0E4710FC}" destId="{6F2DEA57-BAD8-4446-AB4E-8B1827604844}" srcOrd="4" destOrd="0" presId="urn:microsoft.com/office/officeart/2018/2/layout/IconVerticalSolidList"/>
    <dgm:cxn modelId="{BF03C1F8-803B-4B23-977E-D2F4A45E38A5}" type="presParOf" srcId="{6F2DEA57-BAD8-4446-AB4E-8B1827604844}" destId="{4C68229C-74DA-452B-B424-8B8E4E35A41A}" srcOrd="0" destOrd="0" presId="urn:microsoft.com/office/officeart/2018/2/layout/IconVerticalSolidList"/>
    <dgm:cxn modelId="{268227FB-CE5C-4F05-9C48-90992E779BA8}" type="presParOf" srcId="{6F2DEA57-BAD8-4446-AB4E-8B1827604844}" destId="{2BC0EB5E-F4A7-4613-96E0-0B6F76950A86}" srcOrd="1" destOrd="0" presId="urn:microsoft.com/office/officeart/2018/2/layout/IconVerticalSolidList"/>
    <dgm:cxn modelId="{BB3D99D1-12C3-4560-986C-3F0F3408BE72}" type="presParOf" srcId="{6F2DEA57-BAD8-4446-AB4E-8B1827604844}" destId="{5767DC83-7807-4A40-ADBC-FF7D0107AC86}" srcOrd="2" destOrd="0" presId="urn:microsoft.com/office/officeart/2018/2/layout/IconVerticalSolidList"/>
    <dgm:cxn modelId="{C89421AA-7F7D-4720-9CE2-4432CC874914}" type="presParOf" srcId="{6F2DEA57-BAD8-4446-AB4E-8B1827604844}" destId="{E17DA6EC-A44C-4E85-87A2-C77CC40252C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8B2333B-7C5D-4F55-B30A-A56463F92468}"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BCE3DA6C-5090-4EBC-8302-23A94A16A284}">
      <dgm:prSet/>
      <dgm:spPr/>
      <dgm:t>
        <a:bodyPr/>
        <a:lstStyle/>
        <a:p>
          <a:r>
            <a:rPr lang="en-GB"/>
            <a:t>Coordination of placements, education and timetabling</a:t>
          </a:r>
          <a:endParaRPr lang="en-US"/>
        </a:p>
      </dgm:t>
    </dgm:pt>
    <dgm:pt modelId="{A3F2CB0F-ABA7-41A0-803F-975ACE915B6F}" type="parTrans" cxnId="{B4F2614B-7A4C-430C-AAAF-28EC0CAB44EA}">
      <dgm:prSet/>
      <dgm:spPr/>
      <dgm:t>
        <a:bodyPr/>
        <a:lstStyle/>
        <a:p>
          <a:endParaRPr lang="en-US"/>
        </a:p>
      </dgm:t>
    </dgm:pt>
    <dgm:pt modelId="{C39D3692-7E3D-4980-AEDB-56CEBEFCB2BA}" type="sibTrans" cxnId="{B4F2614B-7A4C-430C-AAAF-28EC0CAB44EA}">
      <dgm:prSet/>
      <dgm:spPr/>
      <dgm:t>
        <a:bodyPr/>
        <a:lstStyle/>
        <a:p>
          <a:endParaRPr lang="en-US"/>
        </a:p>
      </dgm:t>
    </dgm:pt>
    <dgm:pt modelId="{3F06DA4B-28CD-45E8-8D50-408681F131ED}">
      <dgm:prSet/>
      <dgm:spPr/>
      <dgm:t>
        <a:bodyPr/>
        <a:lstStyle/>
        <a:p>
          <a:r>
            <a:rPr lang="en-GB"/>
            <a:t>Manage funding streams </a:t>
          </a:r>
          <a:endParaRPr lang="en-US"/>
        </a:p>
      </dgm:t>
    </dgm:pt>
    <dgm:pt modelId="{36A1AE8F-F405-4EB1-AA01-C8A0EB50A051}" type="parTrans" cxnId="{CBDC04A2-21F1-4A97-A89E-E3520CC15BD8}">
      <dgm:prSet/>
      <dgm:spPr/>
      <dgm:t>
        <a:bodyPr/>
        <a:lstStyle/>
        <a:p>
          <a:endParaRPr lang="en-US"/>
        </a:p>
      </dgm:t>
    </dgm:pt>
    <dgm:pt modelId="{0D655374-C0D8-49A3-B9D2-7D6138A17F7C}" type="sibTrans" cxnId="{CBDC04A2-21F1-4A97-A89E-E3520CC15BD8}">
      <dgm:prSet/>
      <dgm:spPr/>
      <dgm:t>
        <a:bodyPr/>
        <a:lstStyle/>
        <a:p>
          <a:endParaRPr lang="en-US"/>
        </a:p>
      </dgm:t>
    </dgm:pt>
    <dgm:pt modelId="{D174C253-21A2-49E7-932D-791C6D44A219}">
      <dgm:prSet/>
      <dgm:spPr/>
      <dgm:t>
        <a:bodyPr/>
        <a:lstStyle/>
        <a:p>
          <a:r>
            <a:rPr lang="en-GB"/>
            <a:t>Monitor and evaluate feedback and teaching to identify CPD requirements</a:t>
          </a:r>
          <a:endParaRPr lang="en-US"/>
        </a:p>
      </dgm:t>
    </dgm:pt>
    <dgm:pt modelId="{E48709BE-447F-4AFF-8DC7-3EDB880614CA}" type="parTrans" cxnId="{B83CA50F-E90F-4C4D-B07D-FDB40B662D43}">
      <dgm:prSet/>
      <dgm:spPr/>
      <dgm:t>
        <a:bodyPr/>
        <a:lstStyle/>
        <a:p>
          <a:endParaRPr lang="en-US"/>
        </a:p>
      </dgm:t>
    </dgm:pt>
    <dgm:pt modelId="{29BB38D4-E67A-4300-9D74-F060FC8D3F7C}" type="sibTrans" cxnId="{B83CA50F-E90F-4C4D-B07D-FDB40B662D43}">
      <dgm:prSet/>
      <dgm:spPr/>
      <dgm:t>
        <a:bodyPr/>
        <a:lstStyle/>
        <a:p>
          <a:endParaRPr lang="en-US"/>
        </a:p>
      </dgm:t>
    </dgm:pt>
    <dgm:pt modelId="{54936756-2322-4C0F-AC89-659317349E83}">
      <dgm:prSet/>
      <dgm:spPr/>
      <dgm:t>
        <a:bodyPr/>
        <a:lstStyle/>
        <a:p>
          <a:r>
            <a:rPr lang="en-GB"/>
            <a:t>Oversight of all activity and information</a:t>
          </a:r>
          <a:endParaRPr lang="en-US"/>
        </a:p>
      </dgm:t>
    </dgm:pt>
    <dgm:pt modelId="{DB550629-0554-4496-8ED8-D14F24BF1255}" type="parTrans" cxnId="{E49DA21A-49F0-49F5-AF2C-C1775579B1CA}">
      <dgm:prSet/>
      <dgm:spPr/>
      <dgm:t>
        <a:bodyPr/>
        <a:lstStyle/>
        <a:p>
          <a:endParaRPr lang="en-US"/>
        </a:p>
      </dgm:t>
    </dgm:pt>
    <dgm:pt modelId="{1F7475AE-16AB-4B40-9EF3-07D8C788A7CA}" type="sibTrans" cxnId="{E49DA21A-49F0-49F5-AF2C-C1775579B1CA}">
      <dgm:prSet/>
      <dgm:spPr/>
      <dgm:t>
        <a:bodyPr/>
        <a:lstStyle/>
        <a:p>
          <a:endParaRPr lang="en-US"/>
        </a:p>
      </dgm:t>
    </dgm:pt>
    <dgm:pt modelId="{9979567A-7E00-4CFC-AB4B-7F8485CC501D}" type="pres">
      <dgm:prSet presAssocID="{68B2333B-7C5D-4F55-B30A-A56463F92468}" presName="linear" presStyleCnt="0">
        <dgm:presLayoutVars>
          <dgm:animLvl val="lvl"/>
          <dgm:resizeHandles val="exact"/>
        </dgm:presLayoutVars>
      </dgm:prSet>
      <dgm:spPr/>
    </dgm:pt>
    <dgm:pt modelId="{AAD33F46-B690-4FD4-B194-2FFEAE9D3C70}" type="pres">
      <dgm:prSet presAssocID="{BCE3DA6C-5090-4EBC-8302-23A94A16A284}" presName="parentText" presStyleLbl="node1" presStyleIdx="0" presStyleCnt="4">
        <dgm:presLayoutVars>
          <dgm:chMax val="0"/>
          <dgm:bulletEnabled val="1"/>
        </dgm:presLayoutVars>
      </dgm:prSet>
      <dgm:spPr/>
    </dgm:pt>
    <dgm:pt modelId="{A7B3815E-A07B-4913-91D3-E29954717906}" type="pres">
      <dgm:prSet presAssocID="{C39D3692-7E3D-4980-AEDB-56CEBEFCB2BA}" presName="spacer" presStyleCnt="0"/>
      <dgm:spPr/>
    </dgm:pt>
    <dgm:pt modelId="{D3FEC07F-0FBE-45E4-8702-B865455DB627}" type="pres">
      <dgm:prSet presAssocID="{3F06DA4B-28CD-45E8-8D50-408681F131ED}" presName="parentText" presStyleLbl="node1" presStyleIdx="1" presStyleCnt="4">
        <dgm:presLayoutVars>
          <dgm:chMax val="0"/>
          <dgm:bulletEnabled val="1"/>
        </dgm:presLayoutVars>
      </dgm:prSet>
      <dgm:spPr/>
    </dgm:pt>
    <dgm:pt modelId="{27F6F553-D6D1-42A4-9FE2-BF190272DA20}" type="pres">
      <dgm:prSet presAssocID="{0D655374-C0D8-49A3-B9D2-7D6138A17F7C}" presName="spacer" presStyleCnt="0"/>
      <dgm:spPr/>
    </dgm:pt>
    <dgm:pt modelId="{B9557B43-AF21-4AAC-9E65-EC46DF83D2D4}" type="pres">
      <dgm:prSet presAssocID="{D174C253-21A2-49E7-932D-791C6D44A219}" presName="parentText" presStyleLbl="node1" presStyleIdx="2" presStyleCnt="4">
        <dgm:presLayoutVars>
          <dgm:chMax val="0"/>
          <dgm:bulletEnabled val="1"/>
        </dgm:presLayoutVars>
      </dgm:prSet>
      <dgm:spPr/>
    </dgm:pt>
    <dgm:pt modelId="{E5FBD3D4-1193-46BB-97E7-66F4DFB3CBBA}" type="pres">
      <dgm:prSet presAssocID="{29BB38D4-E67A-4300-9D74-F060FC8D3F7C}" presName="spacer" presStyleCnt="0"/>
      <dgm:spPr/>
    </dgm:pt>
    <dgm:pt modelId="{152B7C69-10C9-4D66-B080-0CE2F56410FC}" type="pres">
      <dgm:prSet presAssocID="{54936756-2322-4C0F-AC89-659317349E83}" presName="parentText" presStyleLbl="node1" presStyleIdx="3" presStyleCnt="4">
        <dgm:presLayoutVars>
          <dgm:chMax val="0"/>
          <dgm:bulletEnabled val="1"/>
        </dgm:presLayoutVars>
      </dgm:prSet>
      <dgm:spPr/>
    </dgm:pt>
  </dgm:ptLst>
  <dgm:cxnLst>
    <dgm:cxn modelId="{B83CA50F-E90F-4C4D-B07D-FDB40B662D43}" srcId="{68B2333B-7C5D-4F55-B30A-A56463F92468}" destId="{D174C253-21A2-49E7-932D-791C6D44A219}" srcOrd="2" destOrd="0" parTransId="{E48709BE-447F-4AFF-8DC7-3EDB880614CA}" sibTransId="{29BB38D4-E67A-4300-9D74-F060FC8D3F7C}"/>
    <dgm:cxn modelId="{E49DA21A-49F0-49F5-AF2C-C1775579B1CA}" srcId="{68B2333B-7C5D-4F55-B30A-A56463F92468}" destId="{54936756-2322-4C0F-AC89-659317349E83}" srcOrd="3" destOrd="0" parTransId="{DB550629-0554-4496-8ED8-D14F24BF1255}" sibTransId="{1F7475AE-16AB-4B40-9EF3-07D8C788A7CA}"/>
    <dgm:cxn modelId="{1BAA802E-89FA-47B3-B6CF-019B0D06681D}" type="presOf" srcId="{BCE3DA6C-5090-4EBC-8302-23A94A16A284}" destId="{AAD33F46-B690-4FD4-B194-2FFEAE9D3C70}" srcOrd="0" destOrd="0" presId="urn:microsoft.com/office/officeart/2005/8/layout/vList2"/>
    <dgm:cxn modelId="{B4F2614B-7A4C-430C-AAAF-28EC0CAB44EA}" srcId="{68B2333B-7C5D-4F55-B30A-A56463F92468}" destId="{BCE3DA6C-5090-4EBC-8302-23A94A16A284}" srcOrd="0" destOrd="0" parTransId="{A3F2CB0F-ABA7-41A0-803F-975ACE915B6F}" sibTransId="{C39D3692-7E3D-4980-AEDB-56CEBEFCB2BA}"/>
    <dgm:cxn modelId="{62865171-8182-4084-9F3A-9BEC5A9A5494}" type="presOf" srcId="{D174C253-21A2-49E7-932D-791C6D44A219}" destId="{B9557B43-AF21-4AAC-9E65-EC46DF83D2D4}" srcOrd="0" destOrd="0" presId="urn:microsoft.com/office/officeart/2005/8/layout/vList2"/>
    <dgm:cxn modelId="{726E258D-5287-43C4-A04D-8565DB52A145}" type="presOf" srcId="{54936756-2322-4C0F-AC89-659317349E83}" destId="{152B7C69-10C9-4D66-B080-0CE2F56410FC}" srcOrd="0" destOrd="0" presId="urn:microsoft.com/office/officeart/2005/8/layout/vList2"/>
    <dgm:cxn modelId="{CBDC04A2-21F1-4A97-A89E-E3520CC15BD8}" srcId="{68B2333B-7C5D-4F55-B30A-A56463F92468}" destId="{3F06DA4B-28CD-45E8-8D50-408681F131ED}" srcOrd="1" destOrd="0" parTransId="{36A1AE8F-F405-4EB1-AA01-C8A0EB50A051}" sibTransId="{0D655374-C0D8-49A3-B9D2-7D6138A17F7C}"/>
    <dgm:cxn modelId="{0E483DC7-8713-4C2D-A2AA-C469F13FDB07}" type="presOf" srcId="{68B2333B-7C5D-4F55-B30A-A56463F92468}" destId="{9979567A-7E00-4CFC-AB4B-7F8485CC501D}" srcOrd="0" destOrd="0" presId="urn:microsoft.com/office/officeart/2005/8/layout/vList2"/>
    <dgm:cxn modelId="{954F52EB-1FA0-4374-A99E-307EAB2AC585}" type="presOf" srcId="{3F06DA4B-28CD-45E8-8D50-408681F131ED}" destId="{D3FEC07F-0FBE-45E4-8702-B865455DB627}" srcOrd="0" destOrd="0" presId="urn:microsoft.com/office/officeart/2005/8/layout/vList2"/>
    <dgm:cxn modelId="{1A5238C6-F35E-4DA2-A669-DE7E96FEEE7A}" type="presParOf" srcId="{9979567A-7E00-4CFC-AB4B-7F8485CC501D}" destId="{AAD33F46-B690-4FD4-B194-2FFEAE9D3C70}" srcOrd="0" destOrd="0" presId="urn:microsoft.com/office/officeart/2005/8/layout/vList2"/>
    <dgm:cxn modelId="{AB5A1CCA-0395-4B1C-8960-0AAA4915E66F}" type="presParOf" srcId="{9979567A-7E00-4CFC-AB4B-7F8485CC501D}" destId="{A7B3815E-A07B-4913-91D3-E29954717906}" srcOrd="1" destOrd="0" presId="urn:microsoft.com/office/officeart/2005/8/layout/vList2"/>
    <dgm:cxn modelId="{63047703-DC4D-4AEE-A355-E0BACDD64F3A}" type="presParOf" srcId="{9979567A-7E00-4CFC-AB4B-7F8485CC501D}" destId="{D3FEC07F-0FBE-45E4-8702-B865455DB627}" srcOrd="2" destOrd="0" presId="urn:microsoft.com/office/officeart/2005/8/layout/vList2"/>
    <dgm:cxn modelId="{47B7BFF6-2642-4A93-867C-33F0655CE2F8}" type="presParOf" srcId="{9979567A-7E00-4CFC-AB4B-7F8485CC501D}" destId="{27F6F553-D6D1-42A4-9FE2-BF190272DA20}" srcOrd="3" destOrd="0" presId="urn:microsoft.com/office/officeart/2005/8/layout/vList2"/>
    <dgm:cxn modelId="{3795545E-C972-49C3-87EA-E45F6A7CAB1F}" type="presParOf" srcId="{9979567A-7E00-4CFC-AB4B-7F8485CC501D}" destId="{B9557B43-AF21-4AAC-9E65-EC46DF83D2D4}" srcOrd="4" destOrd="0" presId="urn:microsoft.com/office/officeart/2005/8/layout/vList2"/>
    <dgm:cxn modelId="{534014B4-8DAA-4724-BA38-04982E465C77}" type="presParOf" srcId="{9979567A-7E00-4CFC-AB4B-7F8485CC501D}" destId="{E5FBD3D4-1193-46BB-97E7-66F4DFB3CBBA}" srcOrd="5" destOrd="0" presId="urn:microsoft.com/office/officeart/2005/8/layout/vList2"/>
    <dgm:cxn modelId="{0034DCF1-68C2-4363-A514-C225E2F510B5}" type="presParOf" srcId="{9979567A-7E00-4CFC-AB4B-7F8485CC501D}" destId="{152B7C69-10C9-4D66-B080-0CE2F56410F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FD986A7-EE29-4CFF-822C-30FA8F6430C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F9F3F49-6BE8-4679-9901-A04CEB30BB9D}">
      <dgm:prSet/>
      <dgm:spPr/>
      <dgm:t>
        <a:bodyPr/>
        <a:lstStyle/>
        <a:p>
          <a:r>
            <a:rPr lang="en-GB"/>
            <a:t>Lead on and develop a shared vision for Place-Based Learning within the PCNs</a:t>
          </a:r>
          <a:endParaRPr lang="en-US"/>
        </a:p>
      </dgm:t>
    </dgm:pt>
    <dgm:pt modelId="{99B48CE3-512B-498B-82F1-2BE2B024C36C}" type="parTrans" cxnId="{56DD41FF-99F7-4B9C-8316-EE9B402336C6}">
      <dgm:prSet/>
      <dgm:spPr/>
      <dgm:t>
        <a:bodyPr/>
        <a:lstStyle/>
        <a:p>
          <a:endParaRPr lang="en-US"/>
        </a:p>
      </dgm:t>
    </dgm:pt>
    <dgm:pt modelId="{FF7A4067-0233-42B9-8866-05E005D45832}" type="sibTrans" cxnId="{56DD41FF-99F7-4B9C-8316-EE9B402336C6}">
      <dgm:prSet/>
      <dgm:spPr/>
      <dgm:t>
        <a:bodyPr/>
        <a:lstStyle/>
        <a:p>
          <a:endParaRPr lang="en-US"/>
        </a:p>
      </dgm:t>
    </dgm:pt>
    <dgm:pt modelId="{D2B51921-D2BC-43CA-997B-0FB518F224E5}">
      <dgm:prSet/>
      <dgm:spPr/>
      <dgm:t>
        <a:bodyPr/>
        <a:lstStyle/>
        <a:p>
          <a:r>
            <a:rPr lang="en-GB" dirty="0"/>
            <a:t>Create an effective Place-Based Learning environment</a:t>
          </a:r>
          <a:endParaRPr lang="en-US" dirty="0"/>
        </a:p>
      </dgm:t>
    </dgm:pt>
    <dgm:pt modelId="{2853BBCB-21AA-4343-8425-D68B8048E8CB}" type="parTrans" cxnId="{9D21268C-2B93-4BA4-B1D6-9C26B3DDBECD}">
      <dgm:prSet/>
      <dgm:spPr/>
      <dgm:t>
        <a:bodyPr/>
        <a:lstStyle/>
        <a:p>
          <a:endParaRPr lang="en-US"/>
        </a:p>
      </dgm:t>
    </dgm:pt>
    <dgm:pt modelId="{5416B0C5-C6B8-48CA-ADAF-CAC0F492CE6C}" type="sibTrans" cxnId="{9D21268C-2B93-4BA4-B1D6-9C26B3DDBECD}">
      <dgm:prSet/>
      <dgm:spPr/>
      <dgm:t>
        <a:bodyPr/>
        <a:lstStyle/>
        <a:p>
          <a:endParaRPr lang="en-US"/>
        </a:p>
      </dgm:t>
    </dgm:pt>
    <dgm:pt modelId="{64892FA9-64CC-46BA-B98D-3D6990C2AA73}" type="pres">
      <dgm:prSet presAssocID="{BFD986A7-EE29-4CFF-822C-30FA8F6430CF}" presName="root" presStyleCnt="0">
        <dgm:presLayoutVars>
          <dgm:dir/>
          <dgm:resizeHandles val="exact"/>
        </dgm:presLayoutVars>
      </dgm:prSet>
      <dgm:spPr/>
    </dgm:pt>
    <dgm:pt modelId="{5CAFA791-8F60-47C1-8AF3-9BBD864D0880}" type="pres">
      <dgm:prSet presAssocID="{8F9F3F49-6BE8-4679-9901-A04CEB30BB9D}" presName="compNode" presStyleCnt="0"/>
      <dgm:spPr/>
    </dgm:pt>
    <dgm:pt modelId="{13886B7B-0465-46AA-80B2-C5DAA3C1A28E}" type="pres">
      <dgm:prSet presAssocID="{8F9F3F49-6BE8-4679-9901-A04CEB30BB9D}" presName="bgRect" presStyleLbl="bgShp" presStyleIdx="0" presStyleCnt="2"/>
      <dgm:spPr/>
    </dgm:pt>
    <dgm:pt modelId="{227B4387-4A19-4EDF-98D5-2C64475CCC88}" type="pres">
      <dgm:prSet presAssocID="{8F9F3F49-6BE8-4679-9901-A04CEB30BB9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Brainstorm"/>
        </a:ext>
      </dgm:extLst>
    </dgm:pt>
    <dgm:pt modelId="{A7FC86AB-232D-4A0A-B9E4-FD72E1217686}" type="pres">
      <dgm:prSet presAssocID="{8F9F3F49-6BE8-4679-9901-A04CEB30BB9D}" presName="spaceRect" presStyleCnt="0"/>
      <dgm:spPr/>
    </dgm:pt>
    <dgm:pt modelId="{297991E0-2FC9-4603-80DE-066E28D3F414}" type="pres">
      <dgm:prSet presAssocID="{8F9F3F49-6BE8-4679-9901-A04CEB30BB9D}" presName="parTx" presStyleLbl="revTx" presStyleIdx="0" presStyleCnt="2">
        <dgm:presLayoutVars>
          <dgm:chMax val="0"/>
          <dgm:chPref val="0"/>
        </dgm:presLayoutVars>
      </dgm:prSet>
      <dgm:spPr/>
    </dgm:pt>
    <dgm:pt modelId="{8472F408-7B6B-49BC-A72D-BCB3B92535BC}" type="pres">
      <dgm:prSet presAssocID="{FF7A4067-0233-42B9-8866-05E005D45832}" presName="sibTrans" presStyleCnt="0"/>
      <dgm:spPr/>
    </dgm:pt>
    <dgm:pt modelId="{82A92161-7717-4F22-AA93-D627FCE1C358}" type="pres">
      <dgm:prSet presAssocID="{D2B51921-D2BC-43CA-997B-0FB518F224E5}" presName="compNode" presStyleCnt="0"/>
      <dgm:spPr/>
    </dgm:pt>
    <dgm:pt modelId="{D372153B-DAAD-40A4-84F6-4FEA938774DC}" type="pres">
      <dgm:prSet presAssocID="{D2B51921-D2BC-43CA-997B-0FB518F224E5}" presName="bgRect" presStyleLbl="bgShp" presStyleIdx="1" presStyleCnt="2"/>
      <dgm:spPr/>
    </dgm:pt>
    <dgm:pt modelId="{CCEB06C4-3A6A-4F37-A41B-F9E7C93485CC}" type="pres">
      <dgm:prSet presAssocID="{D2B51921-D2BC-43CA-997B-0FB518F224E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A72E6143-844D-469C-A46F-1DE29851935A}" type="pres">
      <dgm:prSet presAssocID="{D2B51921-D2BC-43CA-997B-0FB518F224E5}" presName="spaceRect" presStyleCnt="0"/>
      <dgm:spPr/>
    </dgm:pt>
    <dgm:pt modelId="{14831A64-D7DF-4170-BA7B-4947A97AAFD4}" type="pres">
      <dgm:prSet presAssocID="{D2B51921-D2BC-43CA-997B-0FB518F224E5}" presName="parTx" presStyleLbl="revTx" presStyleIdx="1" presStyleCnt="2">
        <dgm:presLayoutVars>
          <dgm:chMax val="0"/>
          <dgm:chPref val="0"/>
        </dgm:presLayoutVars>
      </dgm:prSet>
      <dgm:spPr/>
    </dgm:pt>
  </dgm:ptLst>
  <dgm:cxnLst>
    <dgm:cxn modelId="{99D7BF2A-2D0B-4433-AB04-7F38FE96E17B}" type="presOf" srcId="{8F9F3F49-6BE8-4679-9901-A04CEB30BB9D}" destId="{297991E0-2FC9-4603-80DE-066E28D3F414}" srcOrd="0" destOrd="0" presId="urn:microsoft.com/office/officeart/2018/2/layout/IconVerticalSolidList"/>
    <dgm:cxn modelId="{9D21268C-2B93-4BA4-B1D6-9C26B3DDBECD}" srcId="{BFD986A7-EE29-4CFF-822C-30FA8F6430CF}" destId="{D2B51921-D2BC-43CA-997B-0FB518F224E5}" srcOrd="1" destOrd="0" parTransId="{2853BBCB-21AA-4343-8425-D68B8048E8CB}" sibTransId="{5416B0C5-C6B8-48CA-ADAF-CAC0F492CE6C}"/>
    <dgm:cxn modelId="{5A5480D9-BD5F-4D7D-B5E1-5081DFB2A34E}" type="presOf" srcId="{BFD986A7-EE29-4CFF-822C-30FA8F6430CF}" destId="{64892FA9-64CC-46BA-B98D-3D6990C2AA73}" srcOrd="0" destOrd="0" presId="urn:microsoft.com/office/officeart/2018/2/layout/IconVerticalSolidList"/>
    <dgm:cxn modelId="{AB9919FE-26E7-4B05-9BD1-D385A9321812}" type="presOf" srcId="{D2B51921-D2BC-43CA-997B-0FB518F224E5}" destId="{14831A64-D7DF-4170-BA7B-4947A97AAFD4}" srcOrd="0" destOrd="0" presId="urn:microsoft.com/office/officeart/2018/2/layout/IconVerticalSolidList"/>
    <dgm:cxn modelId="{56DD41FF-99F7-4B9C-8316-EE9B402336C6}" srcId="{BFD986A7-EE29-4CFF-822C-30FA8F6430CF}" destId="{8F9F3F49-6BE8-4679-9901-A04CEB30BB9D}" srcOrd="0" destOrd="0" parTransId="{99B48CE3-512B-498B-82F1-2BE2B024C36C}" sibTransId="{FF7A4067-0233-42B9-8866-05E005D45832}"/>
    <dgm:cxn modelId="{43FCC1AC-7D0F-4091-9779-B08B6A86DA97}" type="presParOf" srcId="{64892FA9-64CC-46BA-B98D-3D6990C2AA73}" destId="{5CAFA791-8F60-47C1-8AF3-9BBD864D0880}" srcOrd="0" destOrd="0" presId="urn:microsoft.com/office/officeart/2018/2/layout/IconVerticalSolidList"/>
    <dgm:cxn modelId="{201915FF-DD74-4BA9-B714-7C3580AB897C}" type="presParOf" srcId="{5CAFA791-8F60-47C1-8AF3-9BBD864D0880}" destId="{13886B7B-0465-46AA-80B2-C5DAA3C1A28E}" srcOrd="0" destOrd="0" presId="urn:microsoft.com/office/officeart/2018/2/layout/IconVerticalSolidList"/>
    <dgm:cxn modelId="{33161863-F36F-45C8-917B-24E2D0042C98}" type="presParOf" srcId="{5CAFA791-8F60-47C1-8AF3-9BBD864D0880}" destId="{227B4387-4A19-4EDF-98D5-2C64475CCC88}" srcOrd="1" destOrd="0" presId="urn:microsoft.com/office/officeart/2018/2/layout/IconVerticalSolidList"/>
    <dgm:cxn modelId="{1E3A1B5B-B301-4436-ACE1-61E6A1E0BB27}" type="presParOf" srcId="{5CAFA791-8F60-47C1-8AF3-9BBD864D0880}" destId="{A7FC86AB-232D-4A0A-B9E4-FD72E1217686}" srcOrd="2" destOrd="0" presId="urn:microsoft.com/office/officeart/2018/2/layout/IconVerticalSolidList"/>
    <dgm:cxn modelId="{1EFB87D2-EB90-4911-A7BA-359355793A3F}" type="presParOf" srcId="{5CAFA791-8F60-47C1-8AF3-9BBD864D0880}" destId="{297991E0-2FC9-4603-80DE-066E28D3F414}" srcOrd="3" destOrd="0" presId="urn:microsoft.com/office/officeart/2018/2/layout/IconVerticalSolidList"/>
    <dgm:cxn modelId="{7D5273EC-6D4F-43F6-A5D3-40E40999DED5}" type="presParOf" srcId="{64892FA9-64CC-46BA-B98D-3D6990C2AA73}" destId="{8472F408-7B6B-49BC-A72D-BCB3B92535BC}" srcOrd="1" destOrd="0" presId="urn:microsoft.com/office/officeart/2018/2/layout/IconVerticalSolidList"/>
    <dgm:cxn modelId="{2052E03C-0AD7-4985-99F2-20A504416F26}" type="presParOf" srcId="{64892FA9-64CC-46BA-B98D-3D6990C2AA73}" destId="{82A92161-7717-4F22-AA93-D627FCE1C358}" srcOrd="2" destOrd="0" presId="urn:microsoft.com/office/officeart/2018/2/layout/IconVerticalSolidList"/>
    <dgm:cxn modelId="{947085DF-4CCD-482A-995A-7A7D630A0296}" type="presParOf" srcId="{82A92161-7717-4F22-AA93-D627FCE1C358}" destId="{D372153B-DAAD-40A4-84F6-4FEA938774DC}" srcOrd="0" destOrd="0" presId="urn:microsoft.com/office/officeart/2018/2/layout/IconVerticalSolidList"/>
    <dgm:cxn modelId="{D7AF35A2-AB37-4D9D-A926-32CA15CD512D}" type="presParOf" srcId="{82A92161-7717-4F22-AA93-D627FCE1C358}" destId="{CCEB06C4-3A6A-4F37-A41B-F9E7C93485CC}" srcOrd="1" destOrd="0" presId="urn:microsoft.com/office/officeart/2018/2/layout/IconVerticalSolidList"/>
    <dgm:cxn modelId="{3C776087-E5F5-42DF-910D-5673B9370EF8}" type="presParOf" srcId="{82A92161-7717-4F22-AA93-D627FCE1C358}" destId="{A72E6143-844D-469C-A46F-1DE29851935A}" srcOrd="2" destOrd="0" presId="urn:microsoft.com/office/officeart/2018/2/layout/IconVerticalSolidList"/>
    <dgm:cxn modelId="{A97A5E73-CAAA-429C-9AEE-72627917FD02}" type="presParOf" srcId="{82A92161-7717-4F22-AA93-D627FCE1C358}" destId="{14831A64-D7DF-4170-BA7B-4947A97AAFD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393780D-4759-45A9-95D9-3E23AB322F3B}"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52E2F8AD-6CF4-4438-92C6-ED14D315FC3E}">
      <dgm:prSet/>
      <dgm:spPr/>
      <dgm:t>
        <a:bodyPr/>
        <a:lstStyle/>
        <a:p>
          <a:pPr>
            <a:defRPr cap="all"/>
          </a:pPr>
          <a:r>
            <a:rPr lang="en-GB"/>
            <a:t>Creating an effective Place-Based Learning Environment</a:t>
          </a:r>
          <a:endParaRPr lang="en-US"/>
        </a:p>
      </dgm:t>
    </dgm:pt>
    <dgm:pt modelId="{61C13211-BDA5-4AE1-ADDF-405D232598FB}" type="parTrans" cxnId="{410398A5-6647-4083-94DF-669F22ACE4B9}">
      <dgm:prSet/>
      <dgm:spPr/>
      <dgm:t>
        <a:bodyPr/>
        <a:lstStyle/>
        <a:p>
          <a:endParaRPr lang="en-US"/>
        </a:p>
      </dgm:t>
    </dgm:pt>
    <dgm:pt modelId="{BE5699B0-2290-4ACE-8AAC-92AFC5FCD31E}" type="sibTrans" cxnId="{410398A5-6647-4083-94DF-669F22ACE4B9}">
      <dgm:prSet/>
      <dgm:spPr/>
      <dgm:t>
        <a:bodyPr/>
        <a:lstStyle/>
        <a:p>
          <a:endParaRPr lang="en-US"/>
        </a:p>
      </dgm:t>
    </dgm:pt>
    <dgm:pt modelId="{B8D00431-5110-4E95-8E60-DE6FA33B64C1}">
      <dgm:prSet/>
      <dgm:spPr/>
      <dgm:t>
        <a:bodyPr/>
        <a:lstStyle/>
        <a:p>
          <a:pPr>
            <a:defRPr cap="all"/>
          </a:pPr>
          <a:r>
            <a:rPr lang="en-GB" dirty="0"/>
            <a:t>Increasing  placements </a:t>
          </a:r>
          <a:endParaRPr lang="en-US" dirty="0"/>
        </a:p>
      </dgm:t>
    </dgm:pt>
    <dgm:pt modelId="{7DE0C96F-8068-4ADD-9887-232C19DB32B2}" type="parTrans" cxnId="{88FC2409-673F-4B32-B1BE-A881541A7549}">
      <dgm:prSet/>
      <dgm:spPr/>
      <dgm:t>
        <a:bodyPr/>
        <a:lstStyle/>
        <a:p>
          <a:endParaRPr lang="en-US"/>
        </a:p>
      </dgm:t>
    </dgm:pt>
    <dgm:pt modelId="{203338A1-7F39-4B3C-BF8C-CF0B52149124}" type="sibTrans" cxnId="{88FC2409-673F-4B32-B1BE-A881541A7549}">
      <dgm:prSet/>
      <dgm:spPr/>
      <dgm:t>
        <a:bodyPr/>
        <a:lstStyle/>
        <a:p>
          <a:endParaRPr lang="en-US"/>
        </a:p>
      </dgm:t>
    </dgm:pt>
    <dgm:pt modelId="{A6CEB934-2581-49DC-B5CE-1F68A6883784}">
      <dgm:prSet/>
      <dgm:spPr/>
      <dgm:t>
        <a:bodyPr/>
        <a:lstStyle/>
        <a:p>
          <a:pPr>
            <a:defRPr cap="all"/>
          </a:pPr>
          <a:r>
            <a:rPr lang="en-GB" dirty="0"/>
            <a:t>Supporting </a:t>
          </a:r>
        </a:p>
        <a:p>
          <a:pPr>
            <a:defRPr cap="all"/>
          </a:pPr>
          <a:r>
            <a:rPr lang="en-GB" dirty="0"/>
            <a:t>new roles</a:t>
          </a:r>
          <a:endParaRPr lang="en-US" dirty="0"/>
        </a:p>
      </dgm:t>
    </dgm:pt>
    <dgm:pt modelId="{28DE9A70-AA46-4502-A70C-67031239935F}" type="parTrans" cxnId="{D8647614-3207-4C6B-A8A6-9C21C8E55984}">
      <dgm:prSet/>
      <dgm:spPr/>
      <dgm:t>
        <a:bodyPr/>
        <a:lstStyle/>
        <a:p>
          <a:endParaRPr lang="en-US"/>
        </a:p>
      </dgm:t>
    </dgm:pt>
    <dgm:pt modelId="{24220617-C6F7-4C9F-BD2F-3077A5390C5B}" type="sibTrans" cxnId="{D8647614-3207-4C6B-A8A6-9C21C8E55984}">
      <dgm:prSet/>
      <dgm:spPr/>
      <dgm:t>
        <a:bodyPr/>
        <a:lstStyle/>
        <a:p>
          <a:endParaRPr lang="en-US"/>
        </a:p>
      </dgm:t>
    </dgm:pt>
    <dgm:pt modelId="{79FEBDE1-1AAE-431B-B311-DCBB3E565BFF}">
      <dgm:prSet/>
      <dgm:spPr/>
      <dgm:t>
        <a:bodyPr/>
        <a:lstStyle/>
        <a:p>
          <a:pPr>
            <a:defRPr cap="all"/>
          </a:pPr>
          <a:r>
            <a:rPr lang="en-GB" dirty="0"/>
            <a:t>Developing </a:t>
          </a:r>
        </a:p>
        <a:p>
          <a:pPr>
            <a:defRPr cap="all"/>
          </a:pPr>
          <a:r>
            <a:rPr lang="en-GB" dirty="0"/>
            <a:t>lifelong learning</a:t>
          </a:r>
          <a:endParaRPr lang="en-US" dirty="0"/>
        </a:p>
      </dgm:t>
    </dgm:pt>
    <dgm:pt modelId="{DF43107C-D658-4289-B344-527A360B3B33}" type="parTrans" cxnId="{18305F74-A3FD-495F-8D02-4BE1CACF8E09}">
      <dgm:prSet/>
      <dgm:spPr/>
      <dgm:t>
        <a:bodyPr/>
        <a:lstStyle/>
        <a:p>
          <a:endParaRPr lang="en-US"/>
        </a:p>
      </dgm:t>
    </dgm:pt>
    <dgm:pt modelId="{1D9A74D3-42F3-4EBC-BF16-B32443E7C7D7}" type="sibTrans" cxnId="{18305F74-A3FD-495F-8D02-4BE1CACF8E09}">
      <dgm:prSet/>
      <dgm:spPr/>
      <dgm:t>
        <a:bodyPr/>
        <a:lstStyle/>
        <a:p>
          <a:endParaRPr lang="en-US"/>
        </a:p>
      </dgm:t>
    </dgm:pt>
    <dgm:pt modelId="{84917919-94FE-437F-8C38-93FDC5A64C34}" type="pres">
      <dgm:prSet presAssocID="{3393780D-4759-45A9-95D9-3E23AB322F3B}" presName="root" presStyleCnt="0">
        <dgm:presLayoutVars>
          <dgm:dir/>
          <dgm:resizeHandles val="exact"/>
        </dgm:presLayoutVars>
      </dgm:prSet>
      <dgm:spPr/>
    </dgm:pt>
    <dgm:pt modelId="{858605D0-C949-4DDC-AC1F-A56DC268F608}" type="pres">
      <dgm:prSet presAssocID="{52E2F8AD-6CF4-4438-92C6-ED14D315FC3E}" presName="compNode" presStyleCnt="0"/>
      <dgm:spPr/>
    </dgm:pt>
    <dgm:pt modelId="{A7D2A38B-4D0D-4B58-B063-850E0DA519A7}" type="pres">
      <dgm:prSet presAssocID="{52E2F8AD-6CF4-4438-92C6-ED14D315FC3E}" presName="iconBgRect" presStyleLbl="bgShp" presStyleIdx="0" presStyleCnt="4"/>
      <dgm:spPr/>
    </dgm:pt>
    <dgm:pt modelId="{D5B63353-B2A9-47A0-8DD1-37F2E6596813}" type="pres">
      <dgm:prSet presAssocID="{52E2F8AD-6CF4-4438-92C6-ED14D315FC3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eciduous tree"/>
        </a:ext>
      </dgm:extLst>
    </dgm:pt>
    <dgm:pt modelId="{E999F901-EBE5-49CB-9ED9-CCB432C2FAE8}" type="pres">
      <dgm:prSet presAssocID="{52E2F8AD-6CF4-4438-92C6-ED14D315FC3E}" presName="spaceRect" presStyleCnt="0"/>
      <dgm:spPr/>
    </dgm:pt>
    <dgm:pt modelId="{6E7BF8ED-49EB-42BC-BD3A-68D83200C09F}" type="pres">
      <dgm:prSet presAssocID="{52E2F8AD-6CF4-4438-92C6-ED14D315FC3E}" presName="textRect" presStyleLbl="revTx" presStyleIdx="0" presStyleCnt="4">
        <dgm:presLayoutVars>
          <dgm:chMax val="1"/>
          <dgm:chPref val="1"/>
        </dgm:presLayoutVars>
      </dgm:prSet>
      <dgm:spPr/>
    </dgm:pt>
    <dgm:pt modelId="{ADDFF110-2433-4524-BD63-EE47F9A62A34}" type="pres">
      <dgm:prSet presAssocID="{BE5699B0-2290-4ACE-8AAC-92AFC5FCD31E}" presName="sibTrans" presStyleCnt="0"/>
      <dgm:spPr/>
    </dgm:pt>
    <dgm:pt modelId="{E0DEBD05-12A1-4B51-A2A9-DD1A83E78C51}" type="pres">
      <dgm:prSet presAssocID="{B8D00431-5110-4E95-8E60-DE6FA33B64C1}" presName="compNode" presStyleCnt="0"/>
      <dgm:spPr/>
    </dgm:pt>
    <dgm:pt modelId="{B2C6274B-AB9C-4873-9178-5833AFC121D0}" type="pres">
      <dgm:prSet presAssocID="{B8D00431-5110-4E95-8E60-DE6FA33B64C1}" presName="iconBgRect" presStyleLbl="bgShp" presStyleIdx="1" presStyleCnt="4"/>
      <dgm:spPr/>
    </dgm:pt>
    <dgm:pt modelId="{CC1660FF-8E7A-4A4A-AFB4-DE3476F0BF37}" type="pres">
      <dgm:prSet presAssocID="{B8D00431-5110-4E95-8E60-DE6FA33B64C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pward trend"/>
        </a:ext>
      </dgm:extLst>
    </dgm:pt>
    <dgm:pt modelId="{C8880A6A-23A0-44E1-A5C1-45E465E27934}" type="pres">
      <dgm:prSet presAssocID="{B8D00431-5110-4E95-8E60-DE6FA33B64C1}" presName="spaceRect" presStyleCnt="0"/>
      <dgm:spPr/>
    </dgm:pt>
    <dgm:pt modelId="{E01FA603-544E-4FD1-93D6-8517B1B78F1B}" type="pres">
      <dgm:prSet presAssocID="{B8D00431-5110-4E95-8E60-DE6FA33B64C1}" presName="textRect" presStyleLbl="revTx" presStyleIdx="1" presStyleCnt="4">
        <dgm:presLayoutVars>
          <dgm:chMax val="1"/>
          <dgm:chPref val="1"/>
        </dgm:presLayoutVars>
      </dgm:prSet>
      <dgm:spPr/>
    </dgm:pt>
    <dgm:pt modelId="{457831C5-FB83-4249-A62B-F0BC67891EB7}" type="pres">
      <dgm:prSet presAssocID="{203338A1-7F39-4B3C-BF8C-CF0B52149124}" presName="sibTrans" presStyleCnt="0"/>
      <dgm:spPr/>
    </dgm:pt>
    <dgm:pt modelId="{50A51441-A19F-48CE-80D0-A7EFAA000969}" type="pres">
      <dgm:prSet presAssocID="{A6CEB934-2581-49DC-B5CE-1F68A6883784}" presName="compNode" presStyleCnt="0"/>
      <dgm:spPr/>
    </dgm:pt>
    <dgm:pt modelId="{D633AFA0-A9C3-4C72-8E4C-575B40D6E8F8}" type="pres">
      <dgm:prSet presAssocID="{A6CEB934-2581-49DC-B5CE-1F68A6883784}" presName="iconBgRect" presStyleLbl="bgShp" presStyleIdx="2" presStyleCnt="4"/>
      <dgm:spPr/>
    </dgm:pt>
    <dgm:pt modelId="{2B143EEB-FF95-4436-8061-D173670A9A6C}" type="pres">
      <dgm:prSet presAssocID="{A6CEB934-2581-49DC-B5CE-1F68A688378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
        </a:ext>
      </dgm:extLst>
    </dgm:pt>
    <dgm:pt modelId="{A954E37C-58E5-4E01-AA70-90F189947455}" type="pres">
      <dgm:prSet presAssocID="{A6CEB934-2581-49DC-B5CE-1F68A6883784}" presName="spaceRect" presStyleCnt="0"/>
      <dgm:spPr/>
    </dgm:pt>
    <dgm:pt modelId="{EDBD3C3E-6995-4F8E-B258-37CAA630C007}" type="pres">
      <dgm:prSet presAssocID="{A6CEB934-2581-49DC-B5CE-1F68A6883784}" presName="textRect" presStyleLbl="revTx" presStyleIdx="2" presStyleCnt="4">
        <dgm:presLayoutVars>
          <dgm:chMax val="1"/>
          <dgm:chPref val="1"/>
        </dgm:presLayoutVars>
      </dgm:prSet>
      <dgm:spPr/>
    </dgm:pt>
    <dgm:pt modelId="{B39F4C9B-99B9-428A-A6B2-632B8EBBE710}" type="pres">
      <dgm:prSet presAssocID="{24220617-C6F7-4C9F-BD2F-3077A5390C5B}" presName="sibTrans" presStyleCnt="0"/>
      <dgm:spPr/>
    </dgm:pt>
    <dgm:pt modelId="{0DE61BDC-F475-45F9-8E4C-BA40BE1D2F98}" type="pres">
      <dgm:prSet presAssocID="{79FEBDE1-1AAE-431B-B311-DCBB3E565BFF}" presName="compNode" presStyleCnt="0"/>
      <dgm:spPr/>
    </dgm:pt>
    <dgm:pt modelId="{51CD2909-EB46-444C-AB06-921F521C2654}" type="pres">
      <dgm:prSet presAssocID="{79FEBDE1-1AAE-431B-B311-DCBB3E565BFF}" presName="iconBgRect" presStyleLbl="bgShp" presStyleIdx="3" presStyleCnt="4"/>
      <dgm:spPr/>
    </dgm:pt>
    <dgm:pt modelId="{5ED2222F-C349-42F6-B7B6-D7457C38D3F5}" type="pres">
      <dgm:prSet presAssocID="{79FEBDE1-1AAE-431B-B311-DCBB3E565BF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a:ext>
      </dgm:extLst>
    </dgm:pt>
    <dgm:pt modelId="{874ADC27-9025-4F4A-A213-F752D91145C0}" type="pres">
      <dgm:prSet presAssocID="{79FEBDE1-1AAE-431B-B311-DCBB3E565BFF}" presName="spaceRect" presStyleCnt="0"/>
      <dgm:spPr/>
    </dgm:pt>
    <dgm:pt modelId="{57198F07-A08E-4666-B009-DCDE09124C6C}" type="pres">
      <dgm:prSet presAssocID="{79FEBDE1-1AAE-431B-B311-DCBB3E565BFF}" presName="textRect" presStyleLbl="revTx" presStyleIdx="3" presStyleCnt="4">
        <dgm:presLayoutVars>
          <dgm:chMax val="1"/>
          <dgm:chPref val="1"/>
        </dgm:presLayoutVars>
      </dgm:prSet>
      <dgm:spPr/>
    </dgm:pt>
  </dgm:ptLst>
  <dgm:cxnLst>
    <dgm:cxn modelId="{618E0402-565D-4CC8-90BB-73052577B75E}" type="presOf" srcId="{3393780D-4759-45A9-95D9-3E23AB322F3B}" destId="{84917919-94FE-437F-8C38-93FDC5A64C34}" srcOrd="0" destOrd="0" presId="urn:microsoft.com/office/officeart/2018/5/layout/IconCircleLabelList"/>
    <dgm:cxn modelId="{88FC2409-673F-4B32-B1BE-A881541A7549}" srcId="{3393780D-4759-45A9-95D9-3E23AB322F3B}" destId="{B8D00431-5110-4E95-8E60-DE6FA33B64C1}" srcOrd="1" destOrd="0" parTransId="{7DE0C96F-8068-4ADD-9887-232C19DB32B2}" sibTransId="{203338A1-7F39-4B3C-BF8C-CF0B52149124}"/>
    <dgm:cxn modelId="{D8647614-3207-4C6B-A8A6-9C21C8E55984}" srcId="{3393780D-4759-45A9-95D9-3E23AB322F3B}" destId="{A6CEB934-2581-49DC-B5CE-1F68A6883784}" srcOrd="2" destOrd="0" parTransId="{28DE9A70-AA46-4502-A70C-67031239935F}" sibTransId="{24220617-C6F7-4C9F-BD2F-3077A5390C5B}"/>
    <dgm:cxn modelId="{127CD949-05BF-41AE-BC12-06B36E5D08C5}" type="presOf" srcId="{79FEBDE1-1AAE-431B-B311-DCBB3E565BFF}" destId="{57198F07-A08E-4666-B009-DCDE09124C6C}" srcOrd="0" destOrd="0" presId="urn:microsoft.com/office/officeart/2018/5/layout/IconCircleLabelList"/>
    <dgm:cxn modelId="{18305F74-A3FD-495F-8D02-4BE1CACF8E09}" srcId="{3393780D-4759-45A9-95D9-3E23AB322F3B}" destId="{79FEBDE1-1AAE-431B-B311-DCBB3E565BFF}" srcOrd="3" destOrd="0" parTransId="{DF43107C-D658-4289-B344-527A360B3B33}" sibTransId="{1D9A74D3-42F3-4EBC-BF16-B32443E7C7D7}"/>
    <dgm:cxn modelId="{5825BF90-B520-46DB-A754-041B089D3CBE}" type="presOf" srcId="{B8D00431-5110-4E95-8E60-DE6FA33B64C1}" destId="{E01FA603-544E-4FD1-93D6-8517B1B78F1B}" srcOrd="0" destOrd="0" presId="urn:microsoft.com/office/officeart/2018/5/layout/IconCircleLabelList"/>
    <dgm:cxn modelId="{26C07894-2F72-4C02-AC0E-D05F9BA8E474}" type="presOf" srcId="{A6CEB934-2581-49DC-B5CE-1F68A6883784}" destId="{EDBD3C3E-6995-4F8E-B258-37CAA630C007}" srcOrd="0" destOrd="0" presId="urn:microsoft.com/office/officeart/2018/5/layout/IconCircleLabelList"/>
    <dgm:cxn modelId="{410398A5-6647-4083-94DF-669F22ACE4B9}" srcId="{3393780D-4759-45A9-95D9-3E23AB322F3B}" destId="{52E2F8AD-6CF4-4438-92C6-ED14D315FC3E}" srcOrd="0" destOrd="0" parTransId="{61C13211-BDA5-4AE1-ADDF-405D232598FB}" sibTransId="{BE5699B0-2290-4ACE-8AAC-92AFC5FCD31E}"/>
    <dgm:cxn modelId="{4A1CF6AD-C4F9-49EF-91BC-2BB18834A242}" type="presOf" srcId="{52E2F8AD-6CF4-4438-92C6-ED14D315FC3E}" destId="{6E7BF8ED-49EB-42BC-BD3A-68D83200C09F}" srcOrd="0" destOrd="0" presId="urn:microsoft.com/office/officeart/2018/5/layout/IconCircleLabelList"/>
    <dgm:cxn modelId="{34F21E0F-8A4E-4ECF-B3BD-FFA0B06CE99E}" type="presParOf" srcId="{84917919-94FE-437F-8C38-93FDC5A64C34}" destId="{858605D0-C949-4DDC-AC1F-A56DC268F608}" srcOrd="0" destOrd="0" presId="urn:microsoft.com/office/officeart/2018/5/layout/IconCircleLabelList"/>
    <dgm:cxn modelId="{19FC15FE-B3E9-4DDA-AF0A-34F048589982}" type="presParOf" srcId="{858605D0-C949-4DDC-AC1F-A56DC268F608}" destId="{A7D2A38B-4D0D-4B58-B063-850E0DA519A7}" srcOrd="0" destOrd="0" presId="urn:microsoft.com/office/officeart/2018/5/layout/IconCircleLabelList"/>
    <dgm:cxn modelId="{F81E8EE4-1940-4581-B64E-0E688FDDCF0D}" type="presParOf" srcId="{858605D0-C949-4DDC-AC1F-A56DC268F608}" destId="{D5B63353-B2A9-47A0-8DD1-37F2E6596813}" srcOrd="1" destOrd="0" presId="urn:microsoft.com/office/officeart/2018/5/layout/IconCircleLabelList"/>
    <dgm:cxn modelId="{C12D37C5-4164-44CE-9ABF-4ADA14C466B5}" type="presParOf" srcId="{858605D0-C949-4DDC-AC1F-A56DC268F608}" destId="{E999F901-EBE5-49CB-9ED9-CCB432C2FAE8}" srcOrd="2" destOrd="0" presId="urn:microsoft.com/office/officeart/2018/5/layout/IconCircleLabelList"/>
    <dgm:cxn modelId="{60825A9C-A4B5-44BA-B397-9AF8C956A5C7}" type="presParOf" srcId="{858605D0-C949-4DDC-AC1F-A56DC268F608}" destId="{6E7BF8ED-49EB-42BC-BD3A-68D83200C09F}" srcOrd="3" destOrd="0" presId="urn:microsoft.com/office/officeart/2018/5/layout/IconCircleLabelList"/>
    <dgm:cxn modelId="{6AD944CA-50E2-4E7D-8C33-A791FA4DA1CC}" type="presParOf" srcId="{84917919-94FE-437F-8C38-93FDC5A64C34}" destId="{ADDFF110-2433-4524-BD63-EE47F9A62A34}" srcOrd="1" destOrd="0" presId="urn:microsoft.com/office/officeart/2018/5/layout/IconCircleLabelList"/>
    <dgm:cxn modelId="{A32AEC0F-1AE8-4AD8-B78F-01B1B5816717}" type="presParOf" srcId="{84917919-94FE-437F-8C38-93FDC5A64C34}" destId="{E0DEBD05-12A1-4B51-A2A9-DD1A83E78C51}" srcOrd="2" destOrd="0" presId="urn:microsoft.com/office/officeart/2018/5/layout/IconCircleLabelList"/>
    <dgm:cxn modelId="{19CC4777-EE29-4020-93FF-8F96A8273C29}" type="presParOf" srcId="{E0DEBD05-12A1-4B51-A2A9-DD1A83E78C51}" destId="{B2C6274B-AB9C-4873-9178-5833AFC121D0}" srcOrd="0" destOrd="0" presId="urn:microsoft.com/office/officeart/2018/5/layout/IconCircleLabelList"/>
    <dgm:cxn modelId="{A769E7E0-53BF-4B9E-906F-67016B330C6A}" type="presParOf" srcId="{E0DEBD05-12A1-4B51-A2A9-DD1A83E78C51}" destId="{CC1660FF-8E7A-4A4A-AFB4-DE3476F0BF37}" srcOrd="1" destOrd="0" presId="urn:microsoft.com/office/officeart/2018/5/layout/IconCircleLabelList"/>
    <dgm:cxn modelId="{540C537C-F388-4D14-B399-7F4F445836E1}" type="presParOf" srcId="{E0DEBD05-12A1-4B51-A2A9-DD1A83E78C51}" destId="{C8880A6A-23A0-44E1-A5C1-45E465E27934}" srcOrd="2" destOrd="0" presId="urn:microsoft.com/office/officeart/2018/5/layout/IconCircleLabelList"/>
    <dgm:cxn modelId="{7640FD28-7847-4A71-B1DE-E93EEDF42B3E}" type="presParOf" srcId="{E0DEBD05-12A1-4B51-A2A9-DD1A83E78C51}" destId="{E01FA603-544E-4FD1-93D6-8517B1B78F1B}" srcOrd="3" destOrd="0" presId="urn:microsoft.com/office/officeart/2018/5/layout/IconCircleLabelList"/>
    <dgm:cxn modelId="{588F1C48-ACED-4E1A-965D-16FE3F445AEA}" type="presParOf" srcId="{84917919-94FE-437F-8C38-93FDC5A64C34}" destId="{457831C5-FB83-4249-A62B-F0BC67891EB7}" srcOrd="3" destOrd="0" presId="urn:microsoft.com/office/officeart/2018/5/layout/IconCircleLabelList"/>
    <dgm:cxn modelId="{E599766E-2418-467A-A2C3-72EC179CD4EE}" type="presParOf" srcId="{84917919-94FE-437F-8C38-93FDC5A64C34}" destId="{50A51441-A19F-48CE-80D0-A7EFAA000969}" srcOrd="4" destOrd="0" presId="urn:microsoft.com/office/officeart/2018/5/layout/IconCircleLabelList"/>
    <dgm:cxn modelId="{43F2523F-09B2-4520-A5C9-685B5C246069}" type="presParOf" srcId="{50A51441-A19F-48CE-80D0-A7EFAA000969}" destId="{D633AFA0-A9C3-4C72-8E4C-575B40D6E8F8}" srcOrd="0" destOrd="0" presId="urn:microsoft.com/office/officeart/2018/5/layout/IconCircleLabelList"/>
    <dgm:cxn modelId="{98BA4480-6FBE-4E79-A692-EFC9A8839B25}" type="presParOf" srcId="{50A51441-A19F-48CE-80D0-A7EFAA000969}" destId="{2B143EEB-FF95-4436-8061-D173670A9A6C}" srcOrd="1" destOrd="0" presId="urn:microsoft.com/office/officeart/2018/5/layout/IconCircleLabelList"/>
    <dgm:cxn modelId="{359A4045-7FEA-4A68-B4E2-858862BE3036}" type="presParOf" srcId="{50A51441-A19F-48CE-80D0-A7EFAA000969}" destId="{A954E37C-58E5-4E01-AA70-90F189947455}" srcOrd="2" destOrd="0" presId="urn:microsoft.com/office/officeart/2018/5/layout/IconCircleLabelList"/>
    <dgm:cxn modelId="{A82304B9-81EF-4F18-A9A6-DA458DF1FC98}" type="presParOf" srcId="{50A51441-A19F-48CE-80D0-A7EFAA000969}" destId="{EDBD3C3E-6995-4F8E-B258-37CAA630C007}" srcOrd="3" destOrd="0" presId="urn:microsoft.com/office/officeart/2018/5/layout/IconCircleLabelList"/>
    <dgm:cxn modelId="{0BFE2954-1A03-47E9-B607-24B3A23DABB4}" type="presParOf" srcId="{84917919-94FE-437F-8C38-93FDC5A64C34}" destId="{B39F4C9B-99B9-428A-A6B2-632B8EBBE710}" srcOrd="5" destOrd="0" presId="urn:microsoft.com/office/officeart/2018/5/layout/IconCircleLabelList"/>
    <dgm:cxn modelId="{CEE77754-AC9F-42FC-B987-B93E9D12718C}" type="presParOf" srcId="{84917919-94FE-437F-8C38-93FDC5A64C34}" destId="{0DE61BDC-F475-45F9-8E4C-BA40BE1D2F98}" srcOrd="6" destOrd="0" presId="urn:microsoft.com/office/officeart/2018/5/layout/IconCircleLabelList"/>
    <dgm:cxn modelId="{58060F02-EC0D-45F2-880E-995E001FED7A}" type="presParOf" srcId="{0DE61BDC-F475-45F9-8E4C-BA40BE1D2F98}" destId="{51CD2909-EB46-444C-AB06-921F521C2654}" srcOrd="0" destOrd="0" presId="urn:microsoft.com/office/officeart/2018/5/layout/IconCircleLabelList"/>
    <dgm:cxn modelId="{37F291FD-04A0-4447-AF93-27CDBD7B9649}" type="presParOf" srcId="{0DE61BDC-F475-45F9-8E4C-BA40BE1D2F98}" destId="{5ED2222F-C349-42F6-B7B6-D7457C38D3F5}" srcOrd="1" destOrd="0" presId="urn:microsoft.com/office/officeart/2018/5/layout/IconCircleLabelList"/>
    <dgm:cxn modelId="{BF760174-5127-4AAE-88F1-D93E7D885DE1}" type="presParOf" srcId="{0DE61BDC-F475-45F9-8E4C-BA40BE1D2F98}" destId="{874ADC27-9025-4F4A-A213-F752D91145C0}" srcOrd="2" destOrd="0" presId="urn:microsoft.com/office/officeart/2018/5/layout/IconCircleLabelList"/>
    <dgm:cxn modelId="{CBE13B27-6191-496D-BF76-E5E78E4ECAEC}" type="presParOf" srcId="{0DE61BDC-F475-45F9-8E4C-BA40BE1D2F98}" destId="{57198F07-A08E-4666-B009-DCDE09124C6C}"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34F590B-F90C-47FB-BF3F-BFD0F79C875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A29F329-C679-4EEE-AF9B-FDA959A0B609}">
      <dgm:prSet/>
      <dgm:spPr/>
      <dgm:t>
        <a:bodyPr/>
        <a:lstStyle/>
        <a:p>
          <a:r>
            <a:rPr lang="en-GB" b="1"/>
            <a:t>Who knows what a SARC is?</a:t>
          </a:r>
          <a:endParaRPr lang="en-US"/>
        </a:p>
      </dgm:t>
    </dgm:pt>
    <dgm:pt modelId="{60BC4D67-8D87-4814-8FD8-3BECAE50DD97}" type="parTrans" cxnId="{4F05E036-AC0A-4A59-A827-66C570A81077}">
      <dgm:prSet/>
      <dgm:spPr/>
      <dgm:t>
        <a:bodyPr/>
        <a:lstStyle/>
        <a:p>
          <a:endParaRPr lang="en-US"/>
        </a:p>
      </dgm:t>
    </dgm:pt>
    <dgm:pt modelId="{2954FDE7-72D5-426A-A878-4A7A16F55459}" type="sibTrans" cxnId="{4F05E036-AC0A-4A59-A827-66C570A81077}">
      <dgm:prSet/>
      <dgm:spPr/>
      <dgm:t>
        <a:bodyPr/>
        <a:lstStyle/>
        <a:p>
          <a:endParaRPr lang="en-US"/>
        </a:p>
      </dgm:t>
    </dgm:pt>
    <dgm:pt modelId="{D77FCEF8-C42B-4441-81B4-E77C8E44CB88}">
      <dgm:prSet/>
      <dgm:spPr/>
      <dgm:t>
        <a:bodyPr/>
        <a:lstStyle/>
        <a:p>
          <a:r>
            <a:rPr lang="en-GB" b="1"/>
            <a:t>Who has referred someone to a SARC?</a:t>
          </a:r>
          <a:endParaRPr lang="en-US"/>
        </a:p>
      </dgm:t>
    </dgm:pt>
    <dgm:pt modelId="{BDCF9E61-5781-48EC-9999-4A4C28ABDF4A}" type="parTrans" cxnId="{1538946A-4D4E-4B3C-B5CF-85A371C1826C}">
      <dgm:prSet/>
      <dgm:spPr/>
      <dgm:t>
        <a:bodyPr/>
        <a:lstStyle/>
        <a:p>
          <a:endParaRPr lang="en-US"/>
        </a:p>
      </dgm:t>
    </dgm:pt>
    <dgm:pt modelId="{B2F5C8BB-2BBB-46AB-A21C-AF489F4EA5FC}" type="sibTrans" cxnId="{1538946A-4D4E-4B3C-B5CF-85A371C1826C}">
      <dgm:prSet/>
      <dgm:spPr/>
      <dgm:t>
        <a:bodyPr/>
        <a:lstStyle/>
        <a:p>
          <a:endParaRPr lang="en-US"/>
        </a:p>
      </dgm:t>
    </dgm:pt>
    <dgm:pt modelId="{26587B61-7EFF-4E7C-8061-62F3D93B6B17}" type="pres">
      <dgm:prSet presAssocID="{934F590B-F90C-47FB-BF3F-BFD0F79C8757}" presName="root" presStyleCnt="0">
        <dgm:presLayoutVars>
          <dgm:dir/>
          <dgm:resizeHandles val="exact"/>
        </dgm:presLayoutVars>
      </dgm:prSet>
      <dgm:spPr/>
    </dgm:pt>
    <dgm:pt modelId="{4177039B-A2AD-466B-A5EF-A139C491B036}" type="pres">
      <dgm:prSet presAssocID="{3A29F329-C679-4EEE-AF9B-FDA959A0B609}" presName="compNode" presStyleCnt="0"/>
      <dgm:spPr/>
    </dgm:pt>
    <dgm:pt modelId="{2EBB64B7-459F-4F8D-A065-1615CB7188D5}" type="pres">
      <dgm:prSet presAssocID="{3A29F329-C679-4EEE-AF9B-FDA959A0B609}" presName="bgRect" presStyleLbl="bgShp" presStyleIdx="0" presStyleCnt="2"/>
      <dgm:spPr/>
    </dgm:pt>
    <dgm:pt modelId="{F34F8D4E-265E-488A-981E-A98AA5DBC507}" type="pres">
      <dgm:prSet presAssocID="{3A29F329-C679-4EEE-AF9B-FDA959A0B60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nfused Person"/>
        </a:ext>
      </dgm:extLst>
    </dgm:pt>
    <dgm:pt modelId="{06ACBC69-C6AA-44FD-9241-869941F47C7B}" type="pres">
      <dgm:prSet presAssocID="{3A29F329-C679-4EEE-AF9B-FDA959A0B609}" presName="spaceRect" presStyleCnt="0"/>
      <dgm:spPr/>
    </dgm:pt>
    <dgm:pt modelId="{FE1E1699-A15D-4D97-9DFB-2C0FF93AC9EE}" type="pres">
      <dgm:prSet presAssocID="{3A29F329-C679-4EEE-AF9B-FDA959A0B609}" presName="parTx" presStyleLbl="revTx" presStyleIdx="0" presStyleCnt="2">
        <dgm:presLayoutVars>
          <dgm:chMax val="0"/>
          <dgm:chPref val="0"/>
        </dgm:presLayoutVars>
      </dgm:prSet>
      <dgm:spPr/>
    </dgm:pt>
    <dgm:pt modelId="{6AB8D1D9-7AA3-437B-9D70-E2C7A6635066}" type="pres">
      <dgm:prSet presAssocID="{2954FDE7-72D5-426A-A878-4A7A16F55459}" presName="sibTrans" presStyleCnt="0"/>
      <dgm:spPr/>
    </dgm:pt>
    <dgm:pt modelId="{710E7127-97FC-46B6-8100-EAFE765C182A}" type="pres">
      <dgm:prSet presAssocID="{D77FCEF8-C42B-4441-81B4-E77C8E44CB88}" presName="compNode" presStyleCnt="0"/>
      <dgm:spPr/>
    </dgm:pt>
    <dgm:pt modelId="{651C86FE-57AE-4E89-B472-0908F695705B}" type="pres">
      <dgm:prSet presAssocID="{D77FCEF8-C42B-4441-81B4-E77C8E44CB88}" presName="bgRect" presStyleLbl="bgShp" presStyleIdx="1" presStyleCnt="2"/>
      <dgm:spPr/>
    </dgm:pt>
    <dgm:pt modelId="{AF3DEA44-CB2D-401D-A2CE-5BB06F2A80D4}" type="pres">
      <dgm:prSet presAssocID="{D77FCEF8-C42B-4441-81B4-E77C8E44CB8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 Network"/>
        </a:ext>
      </dgm:extLst>
    </dgm:pt>
    <dgm:pt modelId="{BCCCBE29-AE37-4FCE-966F-2195181AB96D}" type="pres">
      <dgm:prSet presAssocID="{D77FCEF8-C42B-4441-81B4-E77C8E44CB88}" presName="spaceRect" presStyleCnt="0"/>
      <dgm:spPr/>
    </dgm:pt>
    <dgm:pt modelId="{4FAA6C64-9912-49C7-9EB3-F98DE346C176}" type="pres">
      <dgm:prSet presAssocID="{D77FCEF8-C42B-4441-81B4-E77C8E44CB88}" presName="parTx" presStyleLbl="revTx" presStyleIdx="1" presStyleCnt="2">
        <dgm:presLayoutVars>
          <dgm:chMax val="0"/>
          <dgm:chPref val="0"/>
        </dgm:presLayoutVars>
      </dgm:prSet>
      <dgm:spPr/>
    </dgm:pt>
  </dgm:ptLst>
  <dgm:cxnLst>
    <dgm:cxn modelId="{086CFB03-0190-48A7-8F41-0D6A192771DB}" type="presOf" srcId="{3A29F329-C679-4EEE-AF9B-FDA959A0B609}" destId="{FE1E1699-A15D-4D97-9DFB-2C0FF93AC9EE}" srcOrd="0" destOrd="0" presId="urn:microsoft.com/office/officeart/2018/2/layout/IconVerticalSolidList"/>
    <dgm:cxn modelId="{59DCF826-8A4E-4657-8741-34B748529AB5}" type="presOf" srcId="{934F590B-F90C-47FB-BF3F-BFD0F79C8757}" destId="{26587B61-7EFF-4E7C-8061-62F3D93B6B17}" srcOrd="0" destOrd="0" presId="urn:microsoft.com/office/officeart/2018/2/layout/IconVerticalSolidList"/>
    <dgm:cxn modelId="{4F05E036-AC0A-4A59-A827-66C570A81077}" srcId="{934F590B-F90C-47FB-BF3F-BFD0F79C8757}" destId="{3A29F329-C679-4EEE-AF9B-FDA959A0B609}" srcOrd="0" destOrd="0" parTransId="{60BC4D67-8D87-4814-8FD8-3BECAE50DD97}" sibTransId="{2954FDE7-72D5-426A-A878-4A7A16F55459}"/>
    <dgm:cxn modelId="{3AA6F93D-9CF0-452A-88BD-3C4CCF4096E3}" type="presOf" srcId="{D77FCEF8-C42B-4441-81B4-E77C8E44CB88}" destId="{4FAA6C64-9912-49C7-9EB3-F98DE346C176}" srcOrd="0" destOrd="0" presId="urn:microsoft.com/office/officeart/2018/2/layout/IconVerticalSolidList"/>
    <dgm:cxn modelId="{1538946A-4D4E-4B3C-B5CF-85A371C1826C}" srcId="{934F590B-F90C-47FB-BF3F-BFD0F79C8757}" destId="{D77FCEF8-C42B-4441-81B4-E77C8E44CB88}" srcOrd="1" destOrd="0" parTransId="{BDCF9E61-5781-48EC-9999-4A4C28ABDF4A}" sibTransId="{B2F5C8BB-2BBB-46AB-A21C-AF489F4EA5FC}"/>
    <dgm:cxn modelId="{08B00C01-B237-410E-A6D6-39DC9417924D}" type="presParOf" srcId="{26587B61-7EFF-4E7C-8061-62F3D93B6B17}" destId="{4177039B-A2AD-466B-A5EF-A139C491B036}" srcOrd="0" destOrd="0" presId="urn:microsoft.com/office/officeart/2018/2/layout/IconVerticalSolidList"/>
    <dgm:cxn modelId="{D30347D8-2B55-46CD-B2CD-0F1A2FFA3801}" type="presParOf" srcId="{4177039B-A2AD-466B-A5EF-A139C491B036}" destId="{2EBB64B7-459F-4F8D-A065-1615CB7188D5}" srcOrd="0" destOrd="0" presId="urn:microsoft.com/office/officeart/2018/2/layout/IconVerticalSolidList"/>
    <dgm:cxn modelId="{F50AB4A0-9811-4484-8EBD-2F26F6B53303}" type="presParOf" srcId="{4177039B-A2AD-466B-A5EF-A139C491B036}" destId="{F34F8D4E-265E-488A-981E-A98AA5DBC507}" srcOrd="1" destOrd="0" presId="urn:microsoft.com/office/officeart/2018/2/layout/IconVerticalSolidList"/>
    <dgm:cxn modelId="{E78801CB-89FC-4B20-8A96-DEB587D35C6D}" type="presParOf" srcId="{4177039B-A2AD-466B-A5EF-A139C491B036}" destId="{06ACBC69-C6AA-44FD-9241-869941F47C7B}" srcOrd="2" destOrd="0" presId="urn:microsoft.com/office/officeart/2018/2/layout/IconVerticalSolidList"/>
    <dgm:cxn modelId="{F6919C90-1019-4BD1-8C11-8AC28B8313FF}" type="presParOf" srcId="{4177039B-A2AD-466B-A5EF-A139C491B036}" destId="{FE1E1699-A15D-4D97-9DFB-2C0FF93AC9EE}" srcOrd="3" destOrd="0" presId="urn:microsoft.com/office/officeart/2018/2/layout/IconVerticalSolidList"/>
    <dgm:cxn modelId="{2E405EAA-361F-43CC-A432-426A53D14E5A}" type="presParOf" srcId="{26587B61-7EFF-4E7C-8061-62F3D93B6B17}" destId="{6AB8D1D9-7AA3-437B-9D70-E2C7A6635066}" srcOrd="1" destOrd="0" presId="urn:microsoft.com/office/officeart/2018/2/layout/IconVerticalSolidList"/>
    <dgm:cxn modelId="{C2BA76B2-21BC-47FE-9E7F-39D7DA5E3786}" type="presParOf" srcId="{26587B61-7EFF-4E7C-8061-62F3D93B6B17}" destId="{710E7127-97FC-46B6-8100-EAFE765C182A}" srcOrd="2" destOrd="0" presId="urn:microsoft.com/office/officeart/2018/2/layout/IconVerticalSolidList"/>
    <dgm:cxn modelId="{A7314558-5B1C-40E0-87DE-47BE3420F549}" type="presParOf" srcId="{710E7127-97FC-46B6-8100-EAFE765C182A}" destId="{651C86FE-57AE-4E89-B472-0908F695705B}" srcOrd="0" destOrd="0" presId="urn:microsoft.com/office/officeart/2018/2/layout/IconVerticalSolidList"/>
    <dgm:cxn modelId="{E91950D5-4ACB-4413-BB1E-3805F0E2811A}" type="presParOf" srcId="{710E7127-97FC-46B6-8100-EAFE765C182A}" destId="{AF3DEA44-CB2D-401D-A2CE-5BB06F2A80D4}" srcOrd="1" destOrd="0" presId="urn:microsoft.com/office/officeart/2018/2/layout/IconVerticalSolidList"/>
    <dgm:cxn modelId="{34FE77DC-203C-48C0-BFB2-728E304C1699}" type="presParOf" srcId="{710E7127-97FC-46B6-8100-EAFE765C182A}" destId="{BCCCBE29-AE37-4FCE-966F-2195181AB96D}" srcOrd="2" destOrd="0" presId="urn:microsoft.com/office/officeart/2018/2/layout/IconVerticalSolidList"/>
    <dgm:cxn modelId="{E58F4309-51E4-4FC5-88C1-7EEA41B2D7CC}" type="presParOf" srcId="{710E7127-97FC-46B6-8100-EAFE765C182A}" destId="{4FAA6C64-9912-49C7-9EB3-F98DE346C17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4F27374-3741-4634-A3D8-6CDE3B40AB95}"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57C9CDF-E00E-4CFD-ACE2-8B8F9E21CD68}">
      <dgm:prSet/>
      <dgm:spPr/>
      <dgm:t>
        <a:bodyPr/>
        <a:lstStyle/>
        <a:p>
          <a:pPr>
            <a:lnSpc>
              <a:spcPct val="100000"/>
            </a:lnSpc>
          </a:pPr>
          <a:r>
            <a:rPr lang="en-GB"/>
            <a:t>To increase our awareness of local </a:t>
          </a:r>
        </a:p>
        <a:p>
          <a:pPr>
            <a:lnSpc>
              <a:spcPct val="100000"/>
            </a:lnSpc>
          </a:pPr>
          <a:r>
            <a:rPr lang="en-GB"/>
            <a:t>SARC Service</a:t>
          </a:r>
          <a:endParaRPr lang="en-US"/>
        </a:p>
      </dgm:t>
    </dgm:pt>
    <dgm:pt modelId="{B989B951-CA48-48BD-8F3B-EC7FED4D7326}" type="parTrans" cxnId="{4B71ADB1-7241-4577-8A9A-856DFC209D69}">
      <dgm:prSet/>
      <dgm:spPr/>
      <dgm:t>
        <a:bodyPr/>
        <a:lstStyle/>
        <a:p>
          <a:endParaRPr lang="en-US"/>
        </a:p>
      </dgm:t>
    </dgm:pt>
    <dgm:pt modelId="{42D2848D-89A6-4026-95C4-1F6874BA5A52}" type="sibTrans" cxnId="{4B71ADB1-7241-4577-8A9A-856DFC209D69}">
      <dgm:prSet/>
      <dgm:spPr/>
      <dgm:t>
        <a:bodyPr/>
        <a:lstStyle/>
        <a:p>
          <a:pPr>
            <a:lnSpc>
              <a:spcPct val="100000"/>
            </a:lnSpc>
          </a:pPr>
          <a:endParaRPr lang="en-US"/>
        </a:p>
      </dgm:t>
    </dgm:pt>
    <dgm:pt modelId="{95ED545C-E745-4A6F-8606-74FEF162E62F}">
      <dgm:prSet/>
      <dgm:spPr/>
      <dgm:t>
        <a:bodyPr/>
        <a:lstStyle/>
        <a:p>
          <a:pPr>
            <a:lnSpc>
              <a:spcPct val="100000"/>
            </a:lnSpc>
          </a:pPr>
          <a:r>
            <a:rPr lang="en-US"/>
            <a:t>Increase understanding of referral pathways </a:t>
          </a:r>
        </a:p>
      </dgm:t>
    </dgm:pt>
    <dgm:pt modelId="{20CD2C09-D43E-499E-A4A2-D2E4A02504DA}" type="parTrans" cxnId="{BCF6916E-D192-4C83-A07F-671A645ED172}">
      <dgm:prSet/>
      <dgm:spPr/>
      <dgm:t>
        <a:bodyPr/>
        <a:lstStyle/>
        <a:p>
          <a:endParaRPr lang="en-US"/>
        </a:p>
      </dgm:t>
    </dgm:pt>
    <dgm:pt modelId="{FB8EE60D-B493-4B14-8971-5EDAE81096D5}" type="sibTrans" cxnId="{BCF6916E-D192-4C83-A07F-671A645ED172}">
      <dgm:prSet/>
      <dgm:spPr/>
      <dgm:t>
        <a:bodyPr/>
        <a:lstStyle/>
        <a:p>
          <a:pPr>
            <a:lnSpc>
              <a:spcPct val="100000"/>
            </a:lnSpc>
          </a:pPr>
          <a:endParaRPr lang="en-US"/>
        </a:p>
      </dgm:t>
    </dgm:pt>
    <dgm:pt modelId="{3AEC7536-4707-4A26-A797-39C121C73FDC}">
      <dgm:prSet/>
      <dgm:spPr/>
      <dgm:t>
        <a:bodyPr/>
        <a:lstStyle/>
        <a:p>
          <a:pPr>
            <a:lnSpc>
              <a:spcPct val="100000"/>
            </a:lnSpc>
          </a:pPr>
          <a:r>
            <a:rPr lang="en-GB"/>
            <a:t>To increase our professional curiosity around Sexual Assault</a:t>
          </a:r>
          <a:endParaRPr lang="en-US"/>
        </a:p>
      </dgm:t>
    </dgm:pt>
    <dgm:pt modelId="{48BEA21C-10AD-49C9-AA83-2DD8591C35AE}" type="parTrans" cxnId="{00A141B8-2D3C-4156-829F-704004F56169}">
      <dgm:prSet/>
      <dgm:spPr/>
      <dgm:t>
        <a:bodyPr/>
        <a:lstStyle/>
        <a:p>
          <a:endParaRPr lang="en-US"/>
        </a:p>
      </dgm:t>
    </dgm:pt>
    <dgm:pt modelId="{DA9F674A-D96D-451C-8761-C558504BAECC}" type="sibTrans" cxnId="{00A141B8-2D3C-4156-829F-704004F56169}">
      <dgm:prSet/>
      <dgm:spPr/>
      <dgm:t>
        <a:bodyPr/>
        <a:lstStyle/>
        <a:p>
          <a:pPr>
            <a:lnSpc>
              <a:spcPct val="100000"/>
            </a:lnSpc>
          </a:pPr>
          <a:endParaRPr lang="en-US"/>
        </a:p>
      </dgm:t>
    </dgm:pt>
    <dgm:pt modelId="{A1B6EB83-C498-440D-A948-10B32BBFD0D0}">
      <dgm:prSet/>
      <dgm:spPr/>
      <dgm:t>
        <a:bodyPr/>
        <a:lstStyle/>
        <a:p>
          <a:pPr>
            <a:lnSpc>
              <a:spcPct val="100000"/>
            </a:lnSpc>
          </a:pPr>
          <a:r>
            <a:rPr lang="en-GB"/>
            <a:t>Clinical/forensic update</a:t>
          </a:r>
          <a:endParaRPr lang="en-US"/>
        </a:p>
      </dgm:t>
    </dgm:pt>
    <dgm:pt modelId="{B0972312-CB88-41ED-9C61-E4D45FBFE360}" type="parTrans" cxnId="{013789DE-B7CC-4234-BCB5-E4DC1D0E959E}">
      <dgm:prSet/>
      <dgm:spPr/>
      <dgm:t>
        <a:bodyPr/>
        <a:lstStyle/>
        <a:p>
          <a:endParaRPr lang="en-US"/>
        </a:p>
      </dgm:t>
    </dgm:pt>
    <dgm:pt modelId="{657F9E0D-1884-4073-B5F7-68BFC683C0D7}" type="sibTrans" cxnId="{013789DE-B7CC-4234-BCB5-E4DC1D0E959E}">
      <dgm:prSet/>
      <dgm:spPr/>
      <dgm:t>
        <a:bodyPr/>
        <a:lstStyle/>
        <a:p>
          <a:endParaRPr lang="en-US"/>
        </a:p>
      </dgm:t>
    </dgm:pt>
    <dgm:pt modelId="{8549F1AF-54EC-418A-AC64-00D06703F523}" type="pres">
      <dgm:prSet presAssocID="{C4F27374-3741-4634-A3D8-6CDE3B40AB95}" presName="root" presStyleCnt="0">
        <dgm:presLayoutVars>
          <dgm:dir/>
          <dgm:resizeHandles val="exact"/>
        </dgm:presLayoutVars>
      </dgm:prSet>
      <dgm:spPr/>
    </dgm:pt>
    <dgm:pt modelId="{14765EFB-139C-4E2D-B86F-F6DB067E48DD}" type="pres">
      <dgm:prSet presAssocID="{C4F27374-3741-4634-A3D8-6CDE3B40AB95}" presName="container" presStyleCnt="0">
        <dgm:presLayoutVars>
          <dgm:dir/>
          <dgm:resizeHandles val="exact"/>
        </dgm:presLayoutVars>
      </dgm:prSet>
      <dgm:spPr/>
    </dgm:pt>
    <dgm:pt modelId="{0ABDD14F-243C-4F5A-83DC-46D07B096C2C}" type="pres">
      <dgm:prSet presAssocID="{657C9CDF-E00E-4CFD-ACE2-8B8F9E21CD68}" presName="compNode" presStyleCnt="0"/>
      <dgm:spPr/>
    </dgm:pt>
    <dgm:pt modelId="{EC20B859-6BF2-41D7-9E74-6EF2FF86F122}" type="pres">
      <dgm:prSet presAssocID="{657C9CDF-E00E-4CFD-ACE2-8B8F9E21CD68}" presName="iconBgRect" presStyleLbl="bgShp" presStyleIdx="0" presStyleCnt="4"/>
      <dgm:spPr/>
    </dgm:pt>
    <dgm:pt modelId="{0E337343-7BF6-4698-9C8F-850AE782DF89}" type="pres">
      <dgm:prSet presAssocID="{657C9CDF-E00E-4CFD-ACE2-8B8F9E21CD6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gaphone"/>
        </a:ext>
      </dgm:extLst>
    </dgm:pt>
    <dgm:pt modelId="{FC3C4670-A4D6-41CD-839C-BA8C3453CAC8}" type="pres">
      <dgm:prSet presAssocID="{657C9CDF-E00E-4CFD-ACE2-8B8F9E21CD68}" presName="spaceRect" presStyleCnt="0"/>
      <dgm:spPr/>
    </dgm:pt>
    <dgm:pt modelId="{F99A76F3-5023-4AB4-8E31-2245E3182F50}" type="pres">
      <dgm:prSet presAssocID="{657C9CDF-E00E-4CFD-ACE2-8B8F9E21CD68}" presName="textRect" presStyleLbl="revTx" presStyleIdx="0" presStyleCnt="4">
        <dgm:presLayoutVars>
          <dgm:chMax val="1"/>
          <dgm:chPref val="1"/>
        </dgm:presLayoutVars>
      </dgm:prSet>
      <dgm:spPr/>
    </dgm:pt>
    <dgm:pt modelId="{77AE2174-5877-4F95-8DCD-1298101B2D19}" type="pres">
      <dgm:prSet presAssocID="{42D2848D-89A6-4026-95C4-1F6874BA5A52}" presName="sibTrans" presStyleLbl="sibTrans2D1" presStyleIdx="0" presStyleCnt="0"/>
      <dgm:spPr/>
    </dgm:pt>
    <dgm:pt modelId="{D9A56BD9-A62A-4DDF-AB05-DBF040B1D814}" type="pres">
      <dgm:prSet presAssocID="{95ED545C-E745-4A6F-8606-74FEF162E62F}" presName="compNode" presStyleCnt="0"/>
      <dgm:spPr/>
    </dgm:pt>
    <dgm:pt modelId="{3FD06C38-D5BE-4651-AD19-9FE076672012}" type="pres">
      <dgm:prSet presAssocID="{95ED545C-E745-4A6F-8606-74FEF162E62F}" presName="iconBgRect" presStyleLbl="bgShp" presStyleIdx="1" presStyleCnt="4"/>
      <dgm:spPr/>
    </dgm:pt>
    <dgm:pt modelId="{11102848-DFB1-4370-882D-9300F7029CBB}" type="pres">
      <dgm:prSet presAssocID="{95ED545C-E745-4A6F-8606-74FEF162E62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siness Growth"/>
        </a:ext>
      </dgm:extLst>
    </dgm:pt>
    <dgm:pt modelId="{CBD5C122-4B8F-4CFD-AF69-58B859447697}" type="pres">
      <dgm:prSet presAssocID="{95ED545C-E745-4A6F-8606-74FEF162E62F}" presName="spaceRect" presStyleCnt="0"/>
      <dgm:spPr/>
    </dgm:pt>
    <dgm:pt modelId="{5CDCA5C4-DB87-42D8-A199-7A8671F24EF0}" type="pres">
      <dgm:prSet presAssocID="{95ED545C-E745-4A6F-8606-74FEF162E62F}" presName="textRect" presStyleLbl="revTx" presStyleIdx="1" presStyleCnt="4">
        <dgm:presLayoutVars>
          <dgm:chMax val="1"/>
          <dgm:chPref val="1"/>
        </dgm:presLayoutVars>
      </dgm:prSet>
      <dgm:spPr/>
    </dgm:pt>
    <dgm:pt modelId="{FB075D58-EF78-43F0-BB6C-5306B1BE22D7}" type="pres">
      <dgm:prSet presAssocID="{FB8EE60D-B493-4B14-8971-5EDAE81096D5}" presName="sibTrans" presStyleLbl="sibTrans2D1" presStyleIdx="0" presStyleCnt="0"/>
      <dgm:spPr/>
    </dgm:pt>
    <dgm:pt modelId="{E5B7B0FB-47A8-4417-87C4-542412E6092D}" type="pres">
      <dgm:prSet presAssocID="{3AEC7536-4707-4A26-A797-39C121C73FDC}" presName="compNode" presStyleCnt="0"/>
      <dgm:spPr/>
    </dgm:pt>
    <dgm:pt modelId="{BC6183DC-75BE-446D-9425-65C41EF30C87}" type="pres">
      <dgm:prSet presAssocID="{3AEC7536-4707-4A26-A797-39C121C73FDC}" presName="iconBgRect" presStyleLbl="bgShp" presStyleIdx="2" presStyleCnt="4"/>
      <dgm:spPr/>
    </dgm:pt>
    <dgm:pt modelId="{1C022560-8DC7-49A4-AB00-05956D942F13}" type="pres">
      <dgm:prSet presAssocID="{3AEC7536-4707-4A26-A797-39C121C73FD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2E001EF9-CE4E-4386-9F22-C33809626157}" type="pres">
      <dgm:prSet presAssocID="{3AEC7536-4707-4A26-A797-39C121C73FDC}" presName="spaceRect" presStyleCnt="0"/>
      <dgm:spPr/>
    </dgm:pt>
    <dgm:pt modelId="{12E35DF3-65C3-49D2-848B-7563309C01B8}" type="pres">
      <dgm:prSet presAssocID="{3AEC7536-4707-4A26-A797-39C121C73FDC}" presName="textRect" presStyleLbl="revTx" presStyleIdx="2" presStyleCnt="4">
        <dgm:presLayoutVars>
          <dgm:chMax val="1"/>
          <dgm:chPref val="1"/>
        </dgm:presLayoutVars>
      </dgm:prSet>
      <dgm:spPr/>
    </dgm:pt>
    <dgm:pt modelId="{39BA3637-8C10-41AF-9B58-8611493D993B}" type="pres">
      <dgm:prSet presAssocID="{DA9F674A-D96D-451C-8761-C558504BAECC}" presName="sibTrans" presStyleLbl="sibTrans2D1" presStyleIdx="0" presStyleCnt="0"/>
      <dgm:spPr/>
    </dgm:pt>
    <dgm:pt modelId="{2F16D806-EA2F-48F3-B19E-84149E0316DA}" type="pres">
      <dgm:prSet presAssocID="{A1B6EB83-C498-440D-A948-10B32BBFD0D0}" presName="compNode" presStyleCnt="0"/>
      <dgm:spPr/>
    </dgm:pt>
    <dgm:pt modelId="{04C0BEA8-E6E4-4DDF-9D8D-BF83AA93011E}" type="pres">
      <dgm:prSet presAssocID="{A1B6EB83-C498-440D-A948-10B32BBFD0D0}" presName="iconBgRect" presStyleLbl="bgShp" presStyleIdx="3" presStyleCnt="4"/>
      <dgm:spPr/>
    </dgm:pt>
    <dgm:pt modelId="{32D59D26-AC14-4233-B6C9-8E756E6576E8}" type="pres">
      <dgm:prSet presAssocID="{A1B6EB83-C498-440D-A948-10B32BBFD0D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ethoscope"/>
        </a:ext>
      </dgm:extLst>
    </dgm:pt>
    <dgm:pt modelId="{9B76FACC-3BBE-4B32-84D1-977197D60ABF}" type="pres">
      <dgm:prSet presAssocID="{A1B6EB83-C498-440D-A948-10B32BBFD0D0}" presName="spaceRect" presStyleCnt="0"/>
      <dgm:spPr/>
    </dgm:pt>
    <dgm:pt modelId="{1742F15F-59C3-4302-B118-F08E7CB212F5}" type="pres">
      <dgm:prSet presAssocID="{A1B6EB83-C498-440D-A948-10B32BBFD0D0}" presName="textRect" presStyleLbl="revTx" presStyleIdx="3" presStyleCnt="4">
        <dgm:presLayoutVars>
          <dgm:chMax val="1"/>
          <dgm:chPref val="1"/>
        </dgm:presLayoutVars>
      </dgm:prSet>
      <dgm:spPr/>
    </dgm:pt>
  </dgm:ptLst>
  <dgm:cxnLst>
    <dgm:cxn modelId="{6C745040-AA60-41CC-B697-E7FE5A510B69}" type="presOf" srcId="{FB8EE60D-B493-4B14-8971-5EDAE81096D5}" destId="{FB075D58-EF78-43F0-BB6C-5306B1BE22D7}" srcOrd="0" destOrd="0" presId="urn:microsoft.com/office/officeart/2018/2/layout/IconCircleList"/>
    <dgm:cxn modelId="{BCF6916E-D192-4C83-A07F-671A645ED172}" srcId="{C4F27374-3741-4634-A3D8-6CDE3B40AB95}" destId="{95ED545C-E745-4A6F-8606-74FEF162E62F}" srcOrd="1" destOrd="0" parTransId="{20CD2C09-D43E-499E-A4A2-D2E4A02504DA}" sibTransId="{FB8EE60D-B493-4B14-8971-5EDAE81096D5}"/>
    <dgm:cxn modelId="{5B616670-1DE5-48C3-9A96-9EB70F1EAD58}" type="presOf" srcId="{3AEC7536-4707-4A26-A797-39C121C73FDC}" destId="{12E35DF3-65C3-49D2-848B-7563309C01B8}" srcOrd="0" destOrd="0" presId="urn:microsoft.com/office/officeart/2018/2/layout/IconCircleList"/>
    <dgm:cxn modelId="{33879AA3-57A1-4026-960C-28780AB0F87E}" type="presOf" srcId="{C4F27374-3741-4634-A3D8-6CDE3B40AB95}" destId="{8549F1AF-54EC-418A-AC64-00D06703F523}" srcOrd="0" destOrd="0" presId="urn:microsoft.com/office/officeart/2018/2/layout/IconCircleList"/>
    <dgm:cxn modelId="{4B71ADB1-7241-4577-8A9A-856DFC209D69}" srcId="{C4F27374-3741-4634-A3D8-6CDE3B40AB95}" destId="{657C9CDF-E00E-4CFD-ACE2-8B8F9E21CD68}" srcOrd="0" destOrd="0" parTransId="{B989B951-CA48-48BD-8F3B-EC7FED4D7326}" sibTransId="{42D2848D-89A6-4026-95C4-1F6874BA5A52}"/>
    <dgm:cxn modelId="{00A141B8-2D3C-4156-829F-704004F56169}" srcId="{C4F27374-3741-4634-A3D8-6CDE3B40AB95}" destId="{3AEC7536-4707-4A26-A797-39C121C73FDC}" srcOrd="2" destOrd="0" parTransId="{48BEA21C-10AD-49C9-AA83-2DD8591C35AE}" sibTransId="{DA9F674A-D96D-451C-8761-C558504BAECC}"/>
    <dgm:cxn modelId="{478E71BB-112F-43E6-8A6B-4B25765DD2FA}" type="presOf" srcId="{42D2848D-89A6-4026-95C4-1F6874BA5A52}" destId="{77AE2174-5877-4F95-8DCD-1298101B2D19}" srcOrd="0" destOrd="0" presId="urn:microsoft.com/office/officeart/2018/2/layout/IconCircleList"/>
    <dgm:cxn modelId="{F6297BC8-5FD6-486E-8535-1030B39AB6D3}" type="presOf" srcId="{95ED545C-E745-4A6F-8606-74FEF162E62F}" destId="{5CDCA5C4-DB87-42D8-A199-7A8671F24EF0}" srcOrd="0" destOrd="0" presId="urn:microsoft.com/office/officeart/2018/2/layout/IconCircleList"/>
    <dgm:cxn modelId="{602515D9-82D9-4ECE-8E1B-AF80ECDDDDD1}" type="presOf" srcId="{A1B6EB83-C498-440D-A948-10B32BBFD0D0}" destId="{1742F15F-59C3-4302-B118-F08E7CB212F5}" srcOrd="0" destOrd="0" presId="urn:microsoft.com/office/officeart/2018/2/layout/IconCircleList"/>
    <dgm:cxn modelId="{013789DE-B7CC-4234-BCB5-E4DC1D0E959E}" srcId="{C4F27374-3741-4634-A3D8-6CDE3B40AB95}" destId="{A1B6EB83-C498-440D-A948-10B32BBFD0D0}" srcOrd="3" destOrd="0" parTransId="{B0972312-CB88-41ED-9C61-E4D45FBFE360}" sibTransId="{657F9E0D-1884-4073-B5F7-68BFC683C0D7}"/>
    <dgm:cxn modelId="{A989F3DF-12F3-4EA6-8BF2-4FBAE87C45AD}" type="presOf" srcId="{657C9CDF-E00E-4CFD-ACE2-8B8F9E21CD68}" destId="{F99A76F3-5023-4AB4-8E31-2245E3182F50}" srcOrd="0" destOrd="0" presId="urn:microsoft.com/office/officeart/2018/2/layout/IconCircleList"/>
    <dgm:cxn modelId="{EA42ADE7-1E4D-4E70-80AA-1ECDDC382FB7}" type="presOf" srcId="{DA9F674A-D96D-451C-8761-C558504BAECC}" destId="{39BA3637-8C10-41AF-9B58-8611493D993B}" srcOrd="0" destOrd="0" presId="urn:microsoft.com/office/officeart/2018/2/layout/IconCircleList"/>
    <dgm:cxn modelId="{4BBE257C-B02B-4725-8535-63E31DDF5434}" type="presParOf" srcId="{8549F1AF-54EC-418A-AC64-00D06703F523}" destId="{14765EFB-139C-4E2D-B86F-F6DB067E48DD}" srcOrd="0" destOrd="0" presId="urn:microsoft.com/office/officeart/2018/2/layout/IconCircleList"/>
    <dgm:cxn modelId="{52850AEA-6059-44D1-AB97-9E9374D22E76}" type="presParOf" srcId="{14765EFB-139C-4E2D-B86F-F6DB067E48DD}" destId="{0ABDD14F-243C-4F5A-83DC-46D07B096C2C}" srcOrd="0" destOrd="0" presId="urn:microsoft.com/office/officeart/2018/2/layout/IconCircleList"/>
    <dgm:cxn modelId="{BCB88A47-9A7C-416F-971C-DB2E790DB7A6}" type="presParOf" srcId="{0ABDD14F-243C-4F5A-83DC-46D07B096C2C}" destId="{EC20B859-6BF2-41D7-9E74-6EF2FF86F122}" srcOrd="0" destOrd="0" presId="urn:microsoft.com/office/officeart/2018/2/layout/IconCircleList"/>
    <dgm:cxn modelId="{6DEACED3-40CD-48E5-96C2-2F14B16E7244}" type="presParOf" srcId="{0ABDD14F-243C-4F5A-83DC-46D07B096C2C}" destId="{0E337343-7BF6-4698-9C8F-850AE782DF89}" srcOrd="1" destOrd="0" presId="urn:microsoft.com/office/officeart/2018/2/layout/IconCircleList"/>
    <dgm:cxn modelId="{32901F38-DB9D-4562-B83F-16A2C48E3D89}" type="presParOf" srcId="{0ABDD14F-243C-4F5A-83DC-46D07B096C2C}" destId="{FC3C4670-A4D6-41CD-839C-BA8C3453CAC8}" srcOrd="2" destOrd="0" presId="urn:microsoft.com/office/officeart/2018/2/layout/IconCircleList"/>
    <dgm:cxn modelId="{9B34FA66-ADD7-4515-9799-F1B43AC4DB9D}" type="presParOf" srcId="{0ABDD14F-243C-4F5A-83DC-46D07B096C2C}" destId="{F99A76F3-5023-4AB4-8E31-2245E3182F50}" srcOrd="3" destOrd="0" presId="urn:microsoft.com/office/officeart/2018/2/layout/IconCircleList"/>
    <dgm:cxn modelId="{BB340922-4043-4DCB-ACFA-64BE1B7AFA9A}" type="presParOf" srcId="{14765EFB-139C-4E2D-B86F-F6DB067E48DD}" destId="{77AE2174-5877-4F95-8DCD-1298101B2D19}" srcOrd="1" destOrd="0" presId="urn:microsoft.com/office/officeart/2018/2/layout/IconCircleList"/>
    <dgm:cxn modelId="{B47FDAE2-903C-4069-93F3-57988A60B19B}" type="presParOf" srcId="{14765EFB-139C-4E2D-B86F-F6DB067E48DD}" destId="{D9A56BD9-A62A-4DDF-AB05-DBF040B1D814}" srcOrd="2" destOrd="0" presId="urn:microsoft.com/office/officeart/2018/2/layout/IconCircleList"/>
    <dgm:cxn modelId="{87958DE7-C089-4F48-84FD-D5A4B8F6ED43}" type="presParOf" srcId="{D9A56BD9-A62A-4DDF-AB05-DBF040B1D814}" destId="{3FD06C38-D5BE-4651-AD19-9FE076672012}" srcOrd="0" destOrd="0" presId="urn:microsoft.com/office/officeart/2018/2/layout/IconCircleList"/>
    <dgm:cxn modelId="{5268AF30-EA56-4676-8F0F-87892B676F85}" type="presParOf" srcId="{D9A56BD9-A62A-4DDF-AB05-DBF040B1D814}" destId="{11102848-DFB1-4370-882D-9300F7029CBB}" srcOrd="1" destOrd="0" presId="urn:microsoft.com/office/officeart/2018/2/layout/IconCircleList"/>
    <dgm:cxn modelId="{49D5B01A-CF3A-4432-99AF-6040C8E0ADE6}" type="presParOf" srcId="{D9A56BD9-A62A-4DDF-AB05-DBF040B1D814}" destId="{CBD5C122-4B8F-4CFD-AF69-58B859447697}" srcOrd="2" destOrd="0" presId="urn:microsoft.com/office/officeart/2018/2/layout/IconCircleList"/>
    <dgm:cxn modelId="{80AE2E12-FB88-46F6-8A9B-3891E499B3D5}" type="presParOf" srcId="{D9A56BD9-A62A-4DDF-AB05-DBF040B1D814}" destId="{5CDCA5C4-DB87-42D8-A199-7A8671F24EF0}" srcOrd="3" destOrd="0" presId="urn:microsoft.com/office/officeart/2018/2/layout/IconCircleList"/>
    <dgm:cxn modelId="{026FF467-033A-4800-9597-F523F6E6A9A0}" type="presParOf" srcId="{14765EFB-139C-4E2D-B86F-F6DB067E48DD}" destId="{FB075D58-EF78-43F0-BB6C-5306B1BE22D7}" srcOrd="3" destOrd="0" presId="urn:microsoft.com/office/officeart/2018/2/layout/IconCircleList"/>
    <dgm:cxn modelId="{561D86F0-1ABA-4CCD-B82A-07B752CAEC79}" type="presParOf" srcId="{14765EFB-139C-4E2D-B86F-F6DB067E48DD}" destId="{E5B7B0FB-47A8-4417-87C4-542412E6092D}" srcOrd="4" destOrd="0" presId="urn:microsoft.com/office/officeart/2018/2/layout/IconCircleList"/>
    <dgm:cxn modelId="{BABEF0D6-9693-4417-BA58-58AB003C4289}" type="presParOf" srcId="{E5B7B0FB-47A8-4417-87C4-542412E6092D}" destId="{BC6183DC-75BE-446D-9425-65C41EF30C87}" srcOrd="0" destOrd="0" presId="urn:microsoft.com/office/officeart/2018/2/layout/IconCircleList"/>
    <dgm:cxn modelId="{3E7EB40B-A263-48EF-AC2E-0C374E8107C6}" type="presParOf" srcId="{E5B7B0FB-47A8-4417-87C4-542412E6092D}" destId="{1C022560-8DC7-49A4-AB00-05956D942F13}" srcOrd="1" destOrd="0" presId="urn:microsoft.com/office/officeart/2018/2/layout/IconCircleList"/>
    <dgm:cxn modelId="{195F37BD-54B1-46F6-BFAE-B1274FB04FE0}" type="presParOf" srcId="{E5B7B0FB-47A8-4417-87C4-542412E6092D}" destId="{2E001EF9-CE4E-4386-9F22-C33809626157}" srcOrd="2" destOrd="0" presId="urn:microsoft.com/office/officeart/2018/2/layout/IconCircleList"/>
    <dgm:cxn modelId="{2D743D4C-A455-48AA-ACC7-F581BBE7CD1F}" type="presParOf" srcId="{E5B7B0FB-47A8-4417-87C4-542412E6092D}" destId="{12E35DF3-65C3-49D2-848B-7563309C01B8}" srcOrd="3" destOrd="0" presId="urn:microsoft.com/office/officeart/2018/2/layout/IconCircleList"/>
    <dgm:cxn modelId="{EBC54E8A-4739-4273-B694-DE9411FD111E}" type="presParOf" srcId="{14765EFB-139C-4E2D-B86F-F6DB067E48DD}" destId="{39BA3637-8C10-41AF-9B58-8611493D993B}" srcOrd="5" destOrd="0" presId="urn:microsoft.com/office/officeart/2018/2/layout/IconCircleList"/>
    <dgm:cxn modelId="{9EC73F74-CAAD-4819-9323-645F7E410A66}" type="presParOf" srcId="{14765EFB-139C-4E2D-B86F-F6DB067E48DD}" destId="{2F16D806-EA2F-48F3-B19E-84149E0316DA}" srcOrd="6" destOrd="0" presId="urn:microsoft.com/office/officeart/2018/2/layout/IconCircleList"/>
    <dgm:cxn modelId="{4D9A381A-C553-4FA7-9CDD-A2BB1D47B387}" type="presParOf" srcId="{2F16D806-EA2F-48F3-B19E-84149E0316DA}" destId="{04C0BEA8-E6E4-4DDF-9D8D-BF83AA93011E}" srcOrd="0" destOrd="0" presId="urn:microsoft.com/office/officeart/2018/2/layout/IconCircleList"/>
    <dgm:cxn modelId="{F03568E6-CB77-4335-9906-0790DD88A2B0}" type="presParOf" srcId="{2F16D806-EA2F-48F3-B19E-84149E0316DA}" destId="{32D59D26-AC14-4233-B6C9-8E756E6576E8}" srcOrd="1" destOrd="0" presId="urn:microsoft.com/office/officeart/2018/2/layout/IconCircleList"/>
    <dgm:cxn modelId="{F572B38E-EBCA-473D-80D9-0AE19090EC31}" type="presParOf" srcId="{2F16D806-EA2F-48F3-B19E-84149E0316DA}" destId="{9B76FACC-3BBE-4B32-84D1-977197D60ABF}" srcOrd="2" destOrd="0" presId="urn:microsoft.com/office/officeart/2018/2/layout/IconCircleList"/>
    <dgm:cxn modelId="{083BFE03-AD7F-4D85-B8A3-6711AE3C17D9}" type="presParOf" srcId="{2F16D806-EA2F-48F3-B19E-84149E0316DA}" destId="{1742F15F-59C3-4302-B118-F08E7CB212F5}"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0FF46D-C3A7-4D58-A44E-1F7FA46216E5}">
      <dsp:nvSpPr>
        <dsp:cNvPr id="0" name=""/>
        <dsp:cNvSpPr/>
      </dsp:nvSpPr>
      <dsp:spPr>
        <a:xfrm>
          <a:off x="0" y="2001"/>
          <a:ext cx="6692813" cy="101456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6B5D11-443E-4EA7-813B-827F3A930BD1}">
      <dsp:nvSpPr>
        <dsp:cNvPr id="0" name=""/>
        <dsp:cNvSpPr/>
      </dsp:nvSpPr>
      <dsp:spPr>
        <a:xfrm>
          <a:off x="306906" y="230279"/>
          <a:ext cx="558011" cy="5580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90FF14-7A54-4226-82E0-B70E2DB95708}">
      <dsp:nvSpPr>
        <dsp:cNvPr id="0" name=""/>
        <dsp:cNvSpPr/>
      </dsp:nvSpPr>
      <dsp:spPr>
        <a:xfrm>
          <a:off x="1171823" y="2001"/>
          <a:ext cx="5520990" cy="1014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75" tIns="107375" rIns="107375" bIns="107375" numCol="1" spcCol="1270" anchor="ctr" anchorCtr="0">
          <a:noAutofit/>
        </a:bodyPr>
        <a:lstStyle/>
        <a:p>
          <a:pPr marL="0" lvl="0" indent="0" algn="l" defTabSz="889000">
            <a:lnSpc>
              <a:spcPct val="90000"/>
            </a:lnSpc>
            <a:spcBef>
              <a:spcPct val="0"/>
            </a:spcBef>
            <a:spcAft>
              <a:spcPct val="35000"/>
            </a:spcAft>
            <a:buNone/>
          </a:pPr>
          <a:r>
            <a:rPr lang="en-GB" sz="2000" kern="1200"/>
            <a:t>To grow, develop and sustain an effective workforce </a:t>
          </a:r>
          <a:endParaRPr lang="en-US" sz="2000" kern="1200"/>
        </a:p>
      </dsp:txBody>
      <dsp:txXfrm>
        <a:off x="1171823" y="2001"/>
        <a:ext cx="5520990" cy="1014565"/>
      </dsp:txXfrm>
    </dsp:sp>
    <dsp:sp modelId="{DED9F21D-DB55-4FDA-B87A-2E7377F19DFC}">
      <dsp:nvSpPr>
        <dsp:cNvPr id="0" name=""/>
        <dsp:cNvSpPr/>
      </dsp:nvSpPr>
      <dsp:spPr>
        <a:xfrm>
          <a:off x="0" y="1270208"/>
          <a:ext cx="6692813" cy="101456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708F59-822B-4535-AD91-8BD79CCC7643}">
      <dsp:nvSpPr>
        <dsp:cNvPr id="0" name=""/>
        <dsp:cNvSpPr/>
      </dsp:nvSpPr>
      <dsp:spPr>
        <a:xfrm>
          <a:off x="306906" y="1498486"/>
          <a:ext cx="558011" cy="5580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1DF48B-1824-4BED-82C2-A24CB009C525}">
      <dsp:nvSpPr>
        <dsp:cNvPr id="0" name=""/>
        <dsp:cNvSpPr/>
      </dsp:nvSpPr>
      <dsp:spPr>
        <a:xfrm>
          <a:off x="1171823" y="1270208"/>
          <a:ext cx="5520990" cy="1014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75" tIns="107375" rIns="107375" bIns="107375" numCol="1" spcCol="1270" anchor="ctr" anchorCtr="0">
          <a:noAutofit/>
        </a:bodyPr>
        <a:lstStyle/>
        <a:p>
          <a:pPr marL="0" lvl="0" indent="0" algn="l" defTabSz="889000">
            <a:lnSpc>
              <a:spcPct val="90000"/>
            </a:lnSpc>
            <a:spcBef>
              <a:spcPct val="0"/>
            </a:spcBef>
            <a:spcAft>
              <a:spcPct val="35000"/>
            </a:spcAft>
            <a:buNone/>
          </a:pPr>
          <a:r>
            <a:rPr lang="en-GB" sz="2000" kern="1200"/>
            <a:t>With the skills, knowledge and expertise to deliver effective, safe, compassionate, consistent holistic care</a:t>
          </a:r>
          <a:endParaRPr lang="en-US" sz="2000" kern="1200"/>
        </a:p>
      </dsp:txBody>
      <dsp:txXfrm>
        <a:off x="1171823" y="1270208"/>
        <a:ext cx="5520990" cy="1014565"/>
      </dsp:txXfrm>
    </dsp:sp>
    <dsp:sp modelId="{145824E2-6E69-4CAD-AE32-3A8F94701ABE}">
      <dsp:nvSpPr>
        <dsp:cNvPr id="0" name=""/>
        <dsp:cNvSpPr/>
      </dsp:nvSpPr>
      <dsp:spPr>
        <a:xfrm>
          <a:off x="0" y="2538415"/>
          <a:ext cx="6692813" cy="101456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E10992-1C5B-425B-8A2C-71C4E6737590}">
      <dsp:nvSpPr>
        <dsp:cNvPr id="0" name=""/>
        <dsp:cNvSpPr/>
      </dsp:nvSpPr>
      <dsp:spPr>
        <a:xfrm>
          <a:off x="306906" y="2766692"/>
          <a:ext cx="558011" cy="5580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073122-0E56-4FD7-836D-064C81958501}">
      <dsp:nvSpPr>
        <dsp:cNvPr id="0" name=""/>
        <dsp:cNvSpPr/>
      </dsp:nvSpPr>
      <dsp:spPr>
        <a:xfrm>
          <a:off x="1171823" y="2538415"/>
          <a:ext cx="5520990" cy="1014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75" tIns="107375" rIns="107375" bIns="107375" numCol="1" spcCol="1270" anchor="ctr" anchorCtr="0">
          <a:noAutofit/>
        </a:bodyPr>
        <a:lstStyle/>
        <a:p>
          <a:pPr marL="0" lvl="0" indent="0" algn="l" defTabSz="889000">
            <a:lnSpc>
              <a:spcPct val="90000"/>
            </a:lnSpc>
            <a:spcBef>
              <a:spcPct val="0"/>
            </a:spcBef>
            <a:spcAft>
              <a:spcPct val="35000"/>
            </a:spcAft>
            <a:buNone/>
          </a:pPr>
          <a:r>
            <a:rPr lang="en-GB" sz="2000" kern="1200"/>
            <a:t>To improve patient pathways, outcomes and the wellbeing of the local population</a:t>
          </a:r>
          <a:endParaRPr lang="en-US" sz="2000" kern="1200"/>
        </a:p>
      </dsp:txBody>
      <dsp:txXfrm>
        <a:off x="1171823" y="2538415"/>
        <a:ext cx="5520990" cy="1014565"/>
      </dsp:txXfrm>
    </dsp:sp>
    <dsp:sp modelId="{A54BD5CD-F294-4ADC-B2B4-EE95B109B3F4}">
      <dsp:nvSpPr>
        <dsp:cNvPr id="0" name=""/>
        <dsp:cNvSpPr/>
      </dsp:nvSpPr>
      <dsp:spPr>
        <a:xfrm>
          <a:off x="0" y="3806622"/>
          <a:ext cx="6692813" cy="1014565"/>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B65060-BB0A-4DE8-B912-BBD893CFF22F}">
      <dsp:nvSpPr>
        <dsp:cNvPr id="0" name=""/>
        <dsp:cNvSpPr/>
      </dsp:nvSpPr>
      <dsp:spPr>
        <a:xfrm>
          <a:off x="306906" y="4034899"/>
          <a:ext cx="558011" cy="55801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67F5FF-FAF4-4D05-BF7D-0C1F304E1A9F}">
      <dsp:nvSpPr>
        <dsp:cNvPr id="0" name=""/>
        <dsp:cNvSpPr/>
      </dsp:nvSpPr>
      <dsp:spPr>
        <a:xfrm>
          <a:off x="1171823" y="3806622"/>
          <a:ext cx="5520990" cy="1014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75" tIns="107375" rIns="107375" bIns="107375" numCol="1" spcCol="1270" anchor="ctr" anchorCtr="0">
          <a:noAutofit/>
        </a:bodyPr>
        <a:lstStyle/>
        <a:p>
          <a:pPr marL="0" lvl="0" indent="0" algn="l" defTabSz="889000">
            <a:lnSpc>
              <a:spcPct val="90000"/>
            </a:lnSpc>
            <a:spcBef>
              <a:spcPct val="0"/>
            </a:spcBef>
            <a:spcAft>
              <a:spcPct val="35000"/>
            </a:spcAft>
            <a:buNone/>
          </a:pPr>
          <a:r>
            <a:rPr lang="en-GB" sz="2000" kern="1200"/>
            <a:t>Evolving with changing needs</a:t>
          </a:r>
          <a:endParaRPr lang="en-US" sz="2000" kern="1200"/>
        </a:p>
      </dsp:txBody>
      <dsp:txXfrm>
        <a:off x="1171823" y="3806622"/>
        <a:ext cx="5520990" cy="101456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D67F6A-A433-4799-9D2B-580B77295D30}">
      <dsp:nvSpPr>
        <dsp:cNvPr id="0" name=""/>
        <dsp:cNvSpPr/>
      </dsp:nvSpPr>
      <dsp:spPr>
        <a:xfrm>
          <a:off x="0" y="1181814"/>
          <a:ext cx="3654425" cy="219265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u="sng" kern="1200" dirty="0"/>
            <a:t>Rape</a:t>
          </a:r>
          <a:r>
            <a:rPr lang="en-GB" sz="2100" kern="1200" dirty="0"/>
            <a:t> - A person commits rape if they intentionally penetrate the vagina, anus or mouth of another person with their penis without consent.  </a:t>
          </a:r>
          <a:endParaRPr lang="en-US" sz="2100" kern="1200" dirty="0"/>
        </a:p>
      </dsp:txBody>
      <dsp:txXfrm>
        <a:off x="0" y="1181814"/>
        <a:ext cx="3654425" cy="2192655"/>
      </dsp:txXfrm>
    </dsp:sp>
    <dsp:sp modelId="{33CC78DC-74FC-494B-9F50-B0F42DA9B5EB}">
      <dsp:nvSpPr>
        <dsp:cNvPr id="0" name=""/>
        <dsp:cNvSpPr/>
      </dsp:nvSpPr>
      <dsp:spPr>
        <a:xfrm>
          <a:off x="4019867" y="1181814"/>
          <a:ext cx="3654425" cy="219265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u="sng" kern="1200" dirty="0"/>
            <a:t>Assault by penetration</a:t>
          </a:r>
          <a:r>
            <a:rPr lang="en-GB" sz="2100" u="sng" kern="1200" dirty="0"/>
            <a:t> </a:t>
          </a:r>
          <a:r>
            <a:rPr lang="en-GB" sz="2100" kern="1200" dirty="0"/>
            <a:t>- a person commits assault by penetration if they intentionally penetrate the vagina or anus of another person with a part of the body or anything else, without their consent.  </a:t>
          </a:r>
          <a:endParaRPr lang="en-US" sz="2100" kern="1200" dirty="0"/>
        </a:p>
      </dsp:txBody>
      <dsp:txXfrm>
        <a:off x="4019867" y="1181814"/>
        <a:ext cx="3654425" cy="2192655"/>
      </dsp:txXfrm>
    </dsp:sp>
    <dsp:sp modelId="{4AF94E3E-1610-4E83-ADB9-39AE6A0A311A}">
      <dsp:nvSpPr>
        <dsp:cNvPr id="0" name=""/>
        <dsp:cNvSpPr/>
      </dsp:nvSpPr>
      <dsp:spPr>
        <a:xfrm>
          <a:off x="8039735" y="1181814"/>
          <a:ext cx="3654425" cy="2192655"/>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u="sng" kern="1200" dirty="0"/>
            <a:t>Sexual assault</a:t>
          </a:r>
          <a:r>
            <a:rPr lang="en-GB" sz="2100" u="sng" kern="1200" dirty="0"/>
            <a:t> </a:t>
          </a:r>
          <a:r>
            <a:rPr lang="en-GB" sz="2100" kern="1200" dirty="0"/>
            <a:t>- A person commits sexual assault if they intentionally touch another person, the touching is sexual, and the person does not consent</a:t>
          </a:r>
          <a:endParaRPr lang="en-US" sz="2100" kern="1200" dirty="0"/>
        </a:p>
      </dsp:txBody>
      <dsp:txXfrm>
        <a:off x="8039735" y="1181814"/>
        <a:ext cx="3654425" cy="219265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6035D-5B6B-40C5-8F1E-32199070F024}">
      <dsp:nvSpPr>
        <dsp:cNvPr id="0" name=""/>
        <dsp:cNvSpPr/>
      </dsp:nvSpPr>
      <dsp:spPr>
        <a:xfrm>
          <a:off x="377190" y="3160"/>
          <a:ext cx="2907506" cy="174450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u="sng" kern="1200" dirty="0"/>
            <a:t>Oral penetration </a:t>
          </a:r>
          <a:r>
            <a:rPr lang="en-GB" sz="2800" kern="1200" dirty="0"/>
            <a:t>= 48 hours</a:t>
          </a:r>
          <a:endParaRPr lang="en-US" sz="2800" kern="1200" dirty="0"/>
        </a:p>
      </dsp:txBody>
      <dsp:txXfrm>
        <a:off x="377190" y="3160"/>
        <a:ext cx="2907506" cy="1744503"/>
      </dsp:txXfrm>
    </dsp:sp>
    <dsp:sp modelId="{6CBC9A36-B53B-496C-8658-2C8F9F22AC2B}">
      <dsp:nvSpPr>
        <dsp:cNvPr id="0" name=""/>
        <dsp:cNvSpPr/>
      </dsp:nvSpPr>
      <dsp:spPr>
        <a:xfrm>
          <a:off x="3575446" y="3160"/>
          <a:ext cx="2907506" cy="174450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u="sng" kern="1200" dirty="0"/>
            <a:t>Anal penetration/Penile </a:t>
          </a:r>
          <a:r>
            <a:rPr lang="en-GB" sz="2800" kern="1200" dirty="0"/>
            <a:t>= 72 hours</a:t>
          </a:r>
          <a:endParaRPr lang="en-US" sz="2800" kern="1200" dirty="0"/>
        </a:p>
      </dsp:txBody>
      <dsp:txXfrm>
        <a:off x="3575446" y="3160"/>
        <a:ext cx="2907506" cy="1744503"/>
      </dsp:txXfrm>
    </dsp:sp>
    <dsp:sp modelId="{7EB61A82-E498-45C5-8FCD-2F4BB7F76F5E}">
      <dsp:nvSpPr>
        <dsp:cNvPr id="0" name=""/>
        <dsp:cNvSpPr/>
      </dsp:nvSpPr>
      <dsp:spPr>
        <a:xfrm>
          <a:off x="6773703" y="3160"/>
          <a:ext cx="2907506" cy="1744503"/>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u="sng" kern="1200" dirty="0"/>
            <a:t>Skin</a:t>
          </a:r>
          <a:r>
            <a:rPr lang="en-GB" sz="2800" kern="1200" dirty="0"/>
            <a:t> = </a:t>
          </a:r>
          <a:r>
            <a:rPr lang="en-GB" sz="2400" kern="1200" dirty="0"/>
            <a:t>2 days </a:t>
          </a:r>
        </a:p>
        <a:p>
          <a:pPr marL="0" lvl="0" indent="0" algn="ctr" defTabSz="1244600">
            <a:lnSpc>
              <a:spcPct val="90000"/>
            </a:lnSpc>
            <a:spcBef>
              <a:spcPct val="0"/>
            </a:spcBef>
            <a:spcAft>
              <a:spcPct val="35000"/>
            </a:spcAft>
            <a:buNone/>
          </a:pPr>
          <a:r>
            <a:rPr lang="en-GB" sz="2400" kern="1200" dirty="0"/>
            <a:t>7 days (unwashed) </a:t>
          </a:r>
          <a:endParaRPr lang="en-US" sz="2400" kern="1200" dirty="0"/>
        </a:p>
      </dsp:txBody>
      <dsp:txXfrm>
        <a:off x="6773703" y="3160"/>
        <a:ext cx="2907506" cy="1744503"/>
      </dsp:txXfrm>
    </dsp:sp>
    <dsp:sp modelId="{5BA245FB-0204-4027-8096-FCF3B4D56B11}">
      <dsp:nvSpPr>
        <dsp:cNvPr id="0" name=""/>
        <dsp:cNvSpPr/>
      </dsp:nvSpPr>
      <dsp:spPr>
        <a:xfrm>
          <a:off x="377190" y="2038415"/>
          <a:ext cx="2907506" cy="174450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GB" sz="4000" u="sng" kern="1200" dirty="0"/>
            <a:t>Vaginal</a:t>
          </a:r>
          <a:r>
            <a:rPr lang="en-GB" sz="4000" kern="1200" dirty="0"/>
            <a:t> = </a:t>
          </a:r>
        </a:p>
        <a:p>
          <a:pPr marL="0" lvl="0" indent="0" algn="ctr" defTabSz="1778000">
            <a:lnSpc>
              <a:spcPct val="90000"/>
            </a:lnSpc>
            <a:spcBef>
              <a:spcPct val="0"/>
            </a:spcBef>
            <a:spcAft>
              <a:spcPct val="35000"/>
            </a:spcAft>
            <a:buNone/>
          </a:pPr>
          <a:r>
            <a:rPr lang="en-GB" sz="4000" kern="1200" dirty="0"/>
            <a:t>7 day</a:t>
          </a:r>
          <a:endParaRPr lang="en-US" sz="4000" kern="1200" dirty="0"/>
        </a:p>
      </dsp:txBody>
      <dsp:txXfrm>
        <a:off x="377190" y="2038415"/>
        <a:ext cx="2907506" cy="1744503"/>
      </dsp:txXfrm>
    </dsp:sp>
    <dsp:sp modelId="{108934B3-DB9A-4ABB-A2B6-BD58E29974F0}">
      <dsp:nvSpPr>
        <dsp:cNvPr id="0" name=""/>
        <dsp:cNvSpPr/>
      </dsp:nvSpPr>
      <dsp:spPr>
        <a:xfrm>
          <a:off x="3575446" y="2038415"/>
          <a:ext cx="2907506" cy="1744503"/>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u="sng" kern="1200" dirty="0"/>
            <a:t>digital penetration </a:t>
          </a:r>
          <a:r>
            <a:rPr lang="en-GB" sz="2800" kern="1200" dirty="0"/>
            <a:t>= 48 hours</a:t>
          </a:r>
        </a:p>
      </dsp:txBody>
      <dsp:txXfrm>
        <a:off x="3575446" y="2038415"/>
        <a:ext cx="2907506" cy="1744503"/>
      </dsp:txXfrm>
    </dsp:sp>
    <dsp:sp modelId="{C40A9DA7-F1D5-443E-A2A5-D70DEBA9B3E5}">
      <dsp:nvSpPr>
        <dsp:cNvPr id="0" name=""/>
        <dsp:cNvSpPr/>
      </dsp:nvSpPr>
      <dsp:spPr>
        <a:xfrm>
          <a:off x="6773703" y="2038415"/>
          <a:ext cx="2907506" cy="174450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u="sng" kern="1200" dirty="0"/>
            <a:t>Pre pubertal </a:t>
          </a:r>
          <a:r>
            <a:rPr lang="en-GB" sz="3600" kern="1200" dirty="0"/>
            <a:t>= 72 hours</a:t>
          </a:r>
          <a:endParaRPr lang="en-US" sz="3600" kern="1200" dirty="0"/>
        </a:p>
      </dsp:txBody>
      <dsp:txXfrm>
        <a:off x="6773703" y="2038415"/>
        <a:ext cx="2907506" cy="174450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1663A5-F033-42C9-BA3D-C9AA95517D5C}">
      <dsp:nvSpPr>
        <dsp:cNvPr id="0" name=""/>
        <dsp:cNvSpPr/>
      </dsp:nvSpPr>
      <dsp:spPr>
        <a:xfrm>
          <a:off x="0" y="462"/>
          <a:ext cx="10058399" cy="10814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FB2A65-D756-4493-9688-8403700F1F8A}">
      <dsp:nvSpPr>
        <dsp:cNvPr id="0" name=""/>
        <dsp:cNvSpPr/>
      </dsp:nvSpPr>
      <dsp:spPr>
        <a:xfrm>
          <a:off x="327145" y="243793"/>
          <a:ext cx="594810" cy="5948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95BAD2E-64EB-4919-86BB-5AD807E955EC}">
      <dsp:nvSpPr>
        <dsp:cNvPr id="0" name=""/>
        <dsp:cNvSpPr/>
      </dsp:nvSpPr>
      <dsp:spPr>
        <a:xfrm>
          <a:off x="1249101" y="462"/>
          <a:ext cx="8809298" cy="108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56" tIns="114456" rIns="114456" bIns="114456" numCol="1" spcCol="1270" anchor="ctr" anchorCtr="0">
          <a:noAutofit/>
        </a:bodyPr>
        <a:lstStyle/>
        <a:p>
          <a:pPr marL="0" lvl="0" indent="0" algn="l" defTabSz="1111250">
            <a:lnSpc>
              <a:spcPct val="100000"/>
            </a:lnSpc>
            <a:spcBef>
              <a:spcPct val="0"/>
            </a:spcBef>
            <a:spcAft>
              <a:spcPct val="35000"/>
            </a:spcAft>
            <a:buNone/>
          </a:pPr>
          <a:r>
            <a:rPr lang="en-GB" sz="2500" kern="1200"/>
            <a:t>Initial stage – information gathering</a:t>
          </a:r>
        </a:p>
      </dsp:txBody>
      <dsp:txXfrm>
        <a:off x="1249101" y="462"/>
        <a:ext cx="8809298" cy="1081473"/>
      </dsp:txXfrm>
    </dsp:sp>
    <dsp:sp modelId="{F3D07EF2-7DE2-4B25-87B3-22D4A4BEB02B}">
      <dsp:nvSpPr>
        <dsp:cNvPr id="0" name=""/>
        <dsp:cNvSpPr/>
      </dsp:nvSpPr>
      <dsp:spPr>
        <a:xfrm>
          <a:off x="0" y="1352303"/>
          <a:ext cx="10058399" cy="10814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6EB39-8A26-4410-8AA7-1916B3B39447}">
      <dsp:nvSpPr>
        <dsp:cNvPr id="0" name=""/>
        <dsp:cNvSpPr/>
      </dsp:nvSpPr>
      <dsp:spPr>
        <a:xfrm>
          <a:off x="327145" y="1595634"/>
          <a:ext cx="594810" cy="59481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5EBEB39-B3E6-4361-93DF-C7B42930DBC8}">
      <dsp:nvSpPr>
        <dsp:cNvPr id="0" name=""/>
        <dsp:cNvSpPr/>
      </dsp:nvSpPr>
      <dsp:spPr>
        <a:xfrm>
          <a:off x="1249101" y="1352303"/>
          <a:ext cx="8809298" cy="108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56" tIns="114456" rIns="114456" bIns="114456" numCol="1" spcCol="1270" anchor="ctr" anchorCtr="0">
          <a:noAutofit/>
        </a:bodyPr>
        <a:lstStyle/>
        <a:p>
          <a:pPr marL="0" lvl="0" indent="0" algn="l" defTabSz="1111250">
            <a:lnSpc>
              <a:spcPct val="100000"/>
            </a:lnSpc>
            <a:spcBef>
              <a:spcPct val="0"/>
            </a:spcBef>
            <a:spcAft>
              <a:spcPct val="35000"/>
            </a:spcAft>
            <a:buNone/>
          </a:pPr>
          <a:r>
            <a:rPr lang="en-GB" sz="2500" kern="1200"/>
            <a:t>Medical/forensics (acute vs Non recent)</a:t>
          </a:r>
        </a:p>
      </dsp:txBody>
      <dsp:txXfrm>
        <a:off x="1249101" y="1352303"/>
        <a:ext cx="8809298" cy="1081473"/>
      </dsp:txXfrm>
    </dsp:sp>
    <dsp:sp modelId="{6434F58A-DFDB-41A4-88E2-BDB097F0A191}">
      <dsp:nvSpPr>
        <dsp:cNvPr id="0" name=""/>
        <dsp:cNvSpPr/>
      </dsp:nvSpPr>
      <dsp:spPr>
        <a:xfrm>
          <a:off x="0" y="2704144"/>
          <a:ext cx="10058399" cy="10814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925939-DA77-48A9-8FA3-4DF27BB24040}">
      <dsp:nvSpPr>
        <dsp:cNvPr id="0" name=""/>
        <dsp:cNvSpPr/>
      </dsp:nvSpPr>
      <dsp:spPr>
        <a:xfrm>
          <a:off x="327145" y="2947476"/>
          <a:ext cx="594810" cy="59481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B8E2820-BE19-491E-B1A5-BE85610553F1}">
      <dsp:nvSpPr>
        <dsp:cNvPr id="0" name=""/>
        <dsp:cNvSpPr/>
      </dsp:nvSpPr>
      <dsp:spPr>
        <a:xfrm>
          <a:off x="1249101" y="2704144"/>
          <a:ext cx="8809298" cy="108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56" tIns="114456" rIns="114456" bIns="114456" numCol="1" spcCol="1270" anchor="ctr" anchorCtr="0">
          <a:noAutofit/>
        </a:bodyPr>
        <a:lstStyle/>
        <a:p>
          <a:pPr marL="0" lvl="0" indent="0" algn="l" defTabSz="1111250">
            <a:lnSpc>
              <a:spcPct val="100000"/>
            </a:lnSpc>
            <a:spcBef>
              <a:spcPct val="0"/>
            </a:spcBef>
            <a:spcAft>
              <a:spcPct val="35000"/>
            </a:spcAft>
            <a:buNone/>
          </a:pPr>
          <a:r>
            <a:rPr lang="en-GB" sz="2500" kern="1200"/>
            <a:t>Aftercare</a:t>
          </a:r>
        </a:p>
      </dsp:txBody>
      <dsp:txXfrm>
        <a:off x="1249101" y="2704144"/>
        <a:ext cx="8809298" cy="108147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485153-59E8-44C3-AA54-DE87CB337F98}">
      <dsp:nvSpPr>
        <dsp:cNvPr id="0" name=""/>
        <dsp:cNvSpPr/>
      </dsp:nvSpPr>
      <dsp:spPr>
        <a:xfrm>
          <a:off x="336205" y="817740"/>
          <a:ext cx="1044386" cy="104438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455BB3-65DE-430A-B5E6-EA624B83D2BA}">
      <dsp:nvSpPr>
        <dsp:cNvPr id="0" name=""/>
        <dsp:cNvSpPr/>
      </dsp:nvSpPr>
      <dsp:spPr>
        <a:xfrm>
          <a:off x="558779" y="1040314"/>
          <a:ext cx="599238" cy="5992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0DE2D9D-C940-44FE-A52C-4D3E257182A0}">
      <dsp:nvSpPr>
        <dsp:cNvPr id="0" name=""/>
        <dsp:cNvSpPr/>
      </dsp:nvSpPr>
      <dsp:spPr>
        <a:xfrm>
          <a:off x="2344" y="2187427"/>
          <a:ext cx="1712109" cy="684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GB" sz="1600" kern="1200" dirty="0"/>
            <a:t>Clients can be at the SARC between 2-5 hours </a:t>
          </a:r>
          <a:endParaRPr lang="en-US" sz="1600" kern="1200" dirty="0"/>
        </a:p>
      </dsp:txBody>
      <dsp:txXfrm>
        <a:off x="2344" y="2187427"/>
        <a:ext cx="1712109" cy="684843"/>
      </dsp:txXfrm>
    </dsp:sp>
    <dsp:sp modelId="{EEDEEE40-55AF-43A4-93C4-AB715B632A1A}">
      <dsp:nvSpPr>
        <dsp:cNvPr id="0" name=""/>
        <dsp:cNvSpPr/>
      </dsp:nvSpPr>
      <dsp:spPr>
        <a:xfrm>
          <a:off x="2347933" y="817740"/>
          <a:ext cx="1044386" cy="104438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61D6A7-6B50-45C6-831D-5BC94E85A466}">
      <dsp:nvSpPr>
        <dsp:cNvPr id="0" name=""/>
        <dsp:cNvSpPr/>
      </dsp:nvSpPr>
      <dsp:spPr>
        <a:xfrm>
          <a:off x="2570508" y="1040314"/>
          <a:ext cx="599238" cy="5992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01B87B9-D13D-4389-AF9B-546EABD235C2}">
      <dsp:nvSpPr>
        <dsp:cNvPr id="0" name=""/>
        <dsp:cNvSpPr/>
      </dsp:nvSpPr>
      <dsp:spPr>
        <a:xfrm>
          <a:off x="2014072" y="2187427"/>
          <a:ext cx="1712109" cy="684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GB" sz="1700" kern="1200" dirty="0"/>
            <a:t>Forensics may or may not be required</a:t>
          </a:r>
          <a:endParaRPr lang="en-US" sz="1700" kern="1200" dirty="0"/>
        </a:p>
      </dsp:txBody>
      <dsp:txXfrm>
        <a:off x="2014072" y="2187427"/>
        <a:ext cx="1712109" cy="684843"/>
      </dsp:txXfrm>
    </dsp:sp>
    <dsp:sp modelId="{8CF604C6-10BB-4C6C-A1E6-6F8C84A4D2D7}">
      <dsp:nvSpPr>
        <dsp:cNvPr id="0" name=""/>
        <dsp:cNvSpPr/>
      </dsp:nvSpPr>
      <dsp:spPr>
        <a:xfrm>
          <a:off x="4359662" y="817740"/>
          <a:ext cx="1044386" cy="104438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3C5AB1-C3AB-4A2B-9D12-967CDBEBE789}">
      <dsp:nvSpPr>
        <dsp:cNvPr id="0" name=""/>
        <dsp:cNvSpPr/>
      </dsp:nvSpPr>
      <dsp:spPr>
        <a:xfrm>
          <a:off x="4582236" y="1040314"/>
          <a:ext cx="599238" cy="59923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B1EC663-49C8-400F-809D-D784BB62859F}">
      <dsp:nvSpPr>
        <dsp:cNvPr id="0" name=""/>
        <dsp:cNvSpPr/>
      </dsp:nvSpPr>
      <dsp:spPr>
        <a:xfrm>
          <a:off x="4025801" y="2187427"/>
          <a:ext cx="1712109" cy="684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GB" sz="1700" kern="1200"/>
            <a:t>The examination should not be painful</a:t>
          </a:r>
          <a:endParaRPr lang="en-US" sz="1700" kern="1200"/>
        </a:p>
      </dsp:txBody>
      <dsp:txXfrm>
        <a:off x="4025801" y="2187427"/>
        <a:ext cx="1712109" cy="684843"/>
      </dsp:txXfrm>
    </dsp:sp>
    <dsp:sp modelId="{54AF666B-E7FF-4F04-8223-601444400476}">
      <dsp:nvSpPr>
        <dsp:cNvPr id="0" name=""/>
        <dsp:cNvSpPr/>
      </dsp:nvSpPr>
      <dsp:spPr>
        <a:xfrm>
          <a:off x="6371390" y="817740"/>
          <a:ext cx="1044386" cy="104438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FE9A93-AD5F-4D08-8901-AA932804B0DB}">
      <dsp:nvSpPr>
        <dsp:cNvPr id="0" name=""/>
        <dsp:cNvSpPr/>
      </dsp:nvSpPr>
      <dsp:spPr>
        <a:xfrm>
          <a:off x="6593965" y="1040314"/>
          <a:ext cx="599238" cy="59923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959D95B-85AE-48C1-AF5D-A22E5C5B2958}">
      <dsp:nvSpPr>
        <dsp:cNvPr id="0" name=""/>
        <dsp:cNvSpPr/>
      </dsp:nvSpPr>
      <dsp:spPr>
        <a:xfrm>
          <a:off x="6037529" y="2187427"/>
          <a:ext cx="1712109" cy="684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GB" sz="1700" kern="1200"/>
            <a:t>Body mapping of injuries can take place</a:t>
          </a:r>
          <a:endParaRPr lang="en-US" sz="1700" kern="1200"/>
        </a:p>
      </dsp:txBody>
      <dsp:txXfrm>
        <a:off x="6037529" y="2187427"/>
        <a:ext cx="1712109" cy="684843"/>
      </dsp:txXfrm>
    </dsp:sp>
    <dsp:sp modelId="{B7DA444C-CFB3-4AE7-9C1D-2FFD77AD23AF}">
      <dsp:nvSpPr>
        <dsp:cNvPr id="0" name=""/>
        <dsp:cNvSpPr/>
      </dsp:nvSpPr>
      <dsp:spPr>
        <a:xfrm>
          <a:off x="8383119" y="817740"/>
          <a:ext cx="1044386" cy="1044386"/>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FFE991-9393-4F08-B812-BCC8D68C2F54}">
      <dsp:nvSpPr>
        <dsp:cNvPr id="0" name=""/>
        <dsp:cNvSpPr/>
      </dsp:nvSpPr>
      <dsp:spPr>
        <a:xfrm>
          <a:off x="8605693" y="1040314"/>
          <a:ext cx="599238" cy="59923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1A6C937-1BD9-44C9-A6BC-CD015C046842}">
      <dsp:nvSpPr>
        <dsp:cNvPr id="0" name=""/>
        <dsp:cNvSpPr/>
      </dsp:nvSpPr>
      <dsp:spPr>
        <a:xfrm>
          <a:off x="8049258" y="2187427"/>
          <a:ext cx="1712109" cy="684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GB" sz="1700" kern="1200"/>
            <a:t>A colposcope might be used to take images</a:t>
          </a:r>
          <a:endParaRPr lang="en-US" sz="1700" kern="1200"/>
        </a:p>
      </dsp:txBody>
      <dsp:txXfrm>
        <a:off x="8049258" y="2187427"/>
        <a:ext cx="1712109" cy="684843"/>
      </dsp:txXfrm>
    </dsp:sp>
    <dsp:sp modelId="{98A6674A-DF70-4200-A87A-2955CC92CEEB}">
      <dsp:nvSpPr>
        <dsp:cNvPr id="0" name=""/>
        <dsp:cNvSpPr/>
      </dsp:nvSpPr>
      <dsp:spPr>
        <a:xfrm>
          <a:off x="10394847" y="817740"/>
          <a:ext cx="1044386" cy="104438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2E9242-243A-4D98-890D-F79E57BC11E2}">
      <dsp:nvSpPr>
        <dsp:cNvPr id="0" name=""/>
        <dsp:cNvSpPr/>
      </dsp:nvSpPr>
      <dsp:spPr>
        <a:xfrm>
          <a:off x="10617422" y="1040314"/>
          <a:ext cx="599238" cy="59923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AB1BD8D-4C22-4DE3-93B1-71E241E94E73}">
      <dsp:nvSpPr>
        <dsp:cNvPr id="0" name=""/>
        <dsp:cNvSpPr/>
      </dsp:nvSpPr>
      <dsp:spPr>
        <a:xfrm>
          <a:off x="10060986" y="2187427"/>
          <a:ext cx="1712109" cy="684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GB" sz="1700" kern="1200"/>
            <a:t>Aftercare will be offered</a:t>
          </a:r>
          <a:endParaRPr lang="en-US" sz="1700" kern="1200"/>
        </a:p>
      </dsp:txBody>
      <dsp:txXfrm>
        <a:off x="10060986" y="2187427"/>
        <a:ext cx="1712109" cy="68484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2B961-58D5-485D-9A0F-7E366076D154}">
      <dsp:nvSpPr>
        <dsp:cNvPr id="0" name=""/>
        <dsp:cNvSpPr/>
      </dsp:nvSpPr>
      <dsp:spPr>
        <a:xfrm>
          <a:off x="344932" y="759090"/>
          <a:ext cx="812133" cy="81213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10FC20-C8F8-4B7A-BA1A-450D49F2AA63}">
      <dsp:nvSpPr>
        <dsp:cNvPr id="0" name=""/>
        <dsp:cNvSpPr/>
      </dsp:nvSpPr>
      <dsp:spPr>
        <a:xfrm>
          <a:off x="515480" y="929638"/>
          <a:ext cx="471037" cy="47103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DCBE440-1156-4FB7-8A85-172D9A43F570}">
      <dsp:nvSpPr>
        <dsp:cNvPr id="0" name=""/>
        <dsp:cNvSpPr/>
      </dsp:nvSpPr>
      <dsp:spPr>
        <a:xfrm>
          <a:off x="1331094" y="759090"/>
          <a:ext cx="1914313" cy="812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Font typeface="Wingdings" panose="05000000000000000000" pitchFamily="2" charset="2"/>
            <a:buNone/>
          </a:pPr>
          <a:r>
            <a:rPr lang="en-GB" sz="1800" kern="1200"/>
            <a:t>post exposure prophylaxis (PEP)</a:t>
          </a:r>
          <a:endParaRPr lang="en-US" sz="1800" kern="1200"/>
        </a:p>
      </dsp:txBody>
      <dsp:txXfrm>
        <a:off x="1331094" y="759090"/>
        <a:ext cx="1914313" cy="812133"/>
      </dsp:txXfrm>
    </dsp:sp>
    <dsp:sp modelId="{B67E46E2-0D69-4598-85A8-7E4019A1B5AD}">
      <dsp:nvSpPr>
        <dsp:cNvPr id="0" name=""/>
        <dsp:cNvSpPr/>
      </dsp:nvSpPr>
      <dsp:spPr>
        <a:xfrm>
          <a:off x="3578962" y="759090"/>
          <a:ext cx="812133" cy="81213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BA2C36-DAB9-4525-8E3D-BE5034629E5A}">
      <dsp:nvSpPr>
        <dsp:cNvPr id="0" name=""/>
        <dsp:cNvSpPr/>
      </dsp:nvSpPr>
      <dsp:spPr>
        <a:xfrm>
          <a:off x="3749510" y="929638"/>
          <a:ext cx="471037" cy="4710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4A9BD0D-32D8-401B-97DA-B93516D95C33}">
      <dsp:nvSpPr>
        <dsp:cNvPr id="0" name=""/>
        <dsp:cNvSpPr/>
      </dsp:nvSpPr>
      <dsp:spPr>
        <a:xfrm>
          <a:off x="4565123" y="759090"/>
          <a:ext cx="1914313" cy="812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Font typeface="Wingdings" panose="05000000000000000000" pitchFamily="2" charset="2"/>
            <a:buNone/>
          </a:pPr>
          <a:r>
            <a:rPr lang="en-GB" sz="1800" kern="1200"/>
            <a:t>post coital contraception (PCC) Ella One &amp; </a:t>
          </a:r>
          <a:r>
            <a:rPr lang="en-GB" sz="1800" kern="1200" err="1"/>
            <a:t>Levonelle</a:t>
          </a:r>
          <a:endParaRPr lang="en-US" sz="1800" kern="1200"/>
        </a:p>
      </dsp:txBody>
      <dsp:txXfrm>
        <a:off x="4565123" y="759090"/>
        <a:ext cx="1914313" cy="812133"/>
      </dsp:txXfrm>
    </dsp:sp>
    <dsp:sp modelId="{907CC905-DE40-41CC-916C-6E2B6BA261FC}">
      <dsp:nvSpPr>
        <dsp:cNvPr id="0" name=""/>
        <dsp:cNvSpPr/>
      </dsp:nvSpPr>
      <dsp:spPr>
        <a:xfrm>
          <a:off x="6812992" y="759090"/>
          <a:ext cx="812133" cy="812133"/>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BF26F2-B87F-4883-821D-03DBB7C14295}">
      <dsp:nvSpPr>
        <dsp:cNvPr id="0" name=""/>
        <dsp:cNvSpPr/>
      </dsp:nvSpPr>
      <dsp:spPr>
        <a:xfrm>
          <a:off x="6983540" y="929638"/>
          <a:ext cx="471037" cy="4710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526CA4F-1715-47CC-A104-600E1786D4B9}">
      <dsp:nvSpPr>
        <dsp:cNvPr id="0" name=""/>
        <dsp:cNvSpPr/>
      </dsp:nvSpPr>
      <dsp:spPr>
        <a:xfrm>
          <a:off x="7799153" y="759090"/>
          <a:ext cx="1914313" cy="812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GB" sz="1800" kern="1200"/>
            <a:t>Referrals (GUM, SS, DA, Substance misuse, GP, ISVA</a:t>
          </a:r>
          <a:endParaRPr lang="en-US" sz="1800" kern="1200"/>
        </a:p>
      </dsp:txBody>
      <dsp:txXfrm>
        <a:off x="7799153" y="759090"/>
        <a:ext cx="1914313" cy="812133"/>
      </dsp:txXfrm>
    </dsp:sp>
    <dsp:sp modelId="{F1D4AA80-6D6D-45BE-90CC-4231155A7834}">
      <dsp:nvSpPr>
        <dsp:cNvPr id="0" name=""/>
        <dsp:cNvSpPr/>
      </dsp:nvSpPr>
      <dsp:spPr>
        <a:xfrm>
          <a:off x="344932" y="2214856"/>
          <a:ext cx="812133" cy="812133"/>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C3BCB2-479A-4A59-BD34-ACA224A4CA3F}">
      <dsp:nvSpPr>
        <dsp:cNvPr id="0" name=""/>
        <dsp:cNvSpPr/>
      </dsp:nvSpPr>
      <dsp:spPr>
        <a:xfrm>
          <a:off x="515480" y="2385404"/>
          <a:ext cx="471037" cy="47103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04818BB-D487-4184-B506-0273EDDDCB44}">
      <dsp:nvSpPr>
        <dsp:cNvPr id="0" name=""/>
        <dsp:cNvSpPr/>
      </dsp:nvSpPr>
      <dsp:spPr>
        <a:xfrm>
          <a:off x="1331094" y="2214856"/>
          <a:ext cx="1914313" cy="812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Font typeface="Wingdings" panose="05000000000000000000" pitchFamily="2" charset="2"/>
            <a:buNone/>
          </a:pPr>
          <a:r>
            <a:rPr lang="en-GB" sz="1800" kern="1200"/>
            <a:t>Talking therapies pathway </a:t>
          </a:r>
          <a:endParaRPr lang="en-US" sz="1800" kern="1200"/>
        </a:p>
      </dsp:txBody>
      <dsp:txXfrm>
        <a:off x="1331094" y="2214856"/>
        <a:ext cx="1914313" cy="812133"/>
      </dsp:txXfrm>
    </dsp:sp>
    <dsp:sp modelId="{4C7B412F-2E71-4FA5-8A44-46EB64B67BFD}">
      <dsp:nvSpPr>
        <dsp:cNvPr id="0" name=""/>
        <dsp:cNvSpPr/>
      </dsp:nvSpPr>
      <dsp:spPr>
        <a:xfrm>
          <a:off x="3578962" y="2214856"/>
          <a:ext cx="812133" cy="812133"/>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544E98-C6FD-4071-AFE1-F726FA20365C}">
      <dsp:nvSpPr>
        <dsp:cNvPr id="0" name=""/>
        <dsp:cNvSpPr/>
      </dsp:nvSpPr>
      <dsp:spPr>
        <a:xfrm>
          <a:off x="3749510" y="2385404"/>
          <a:ext cx="471037" cy="471037"/>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D45A7EE-C46F-4FDA-A2AF-4CEB635647EE}">
      <dsp:nvSpPr>
        <dsp:cNvPr id="0" name=""/>
        <dsp:cNvSpPr/>
      </dsp:nvSpPr>
      <dsp:spPr>
        <a:xfrm>
          <a:off x="4565123" y="2214856"/>
          <a:ext cx="1914313" cy="812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t>Non-judgmental support &amp; advice</a:t>
          </a:r>
        </a:p>
      </dsp:txBody>
      <dsp:txXfrm>
        <a:off x="4565123" y="2214856"/>
        <a:ext cx="1914313" cy="812133"/>
      </dsp:txXfrm>
    </dsp:sp>
    <dsp:sp modelId="{3C320831-38D4-4586-A6F0-1ABA9EC41C42}">
      <dsp:nvSpPr>
        <dsp:cNvPr id="0" name=""/>
        <dsp:cNvSpPr/>
      </dsp:nvSpPr>
      <dsp:spPr>
        <a:xfrm>
          <a:off x="6812992" y="2214856"/>
          <a:ext cx="812133" cy="81213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6FEBC2-8CCC-4073-AF86-58627E6E903A}">
      <dsp:nvSpPr>
        <dsp:cNvPr id="0" name=""/>
        <dsp:cNvSpPr/>
      </dsp:nvSpPr>
      <dsp:spPr>
        <a:xfrm>
          <a:off x="6983540" y="2385404"/>
          <a:ext cx="471037" cy="47103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0FF10AA-3268-43C6-B534-42613BC6C65A}">
      <dsp:nvSpPr>
        <dsp:cNvPr id="0" name=""/>
        <dsp:cNvSpPr/>
      </dsp:nvSpPr>
      <dsp:spPr>
        <a:xfrm>
          <a:off x="7799153" y="2214856"/>
          <a:ext cx="1914313" cy="812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t>Support literature </a:t>
          </a:r>
        </a:p>
      </dsp:txBody>
      <dsp:txXfrm>
        <a:off x="7799153" y="2214856"/>
        <a:ext cx="1914313" cy="81213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640CD-8DA0-40F7-AD55-FA785DBDD807}">
      <dsp:nvSpPr>
        <dsp:cNvPr id="0" name=""/>
        <dsp:cNvSpPr/>
      </dsp:nvSpPr>
      <dsp:spPr>
        <a:xfrm>
          <a:off x="0" y="2310"/>
          <a:ext cx="10058399" cy="108041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BC45C9-89FC-4B2E-9CC8-4D93813C1066}">
      <dsp:nvSpPr>
        <dsp:cNvPr id="0" name=""/>
        <dsp:cNvSpPr/>
      </dsp:nvSpPr>
      <dsp:spPr>
        <a:xfrm>
          <a:off x="326826" y="245404"/>
          <a:ext cx="594229" cy="59422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97D701A-EB8D-4449-AEB3-0C1CA28203EF}">
      <dsp:nvSpPr>
        <dsp:cNvPr id="0" name=""/>
        <dsp:cNvSpPr/>
      </dsp:nvSpPr>
      <dsp:spPr>
        <a:xfrm>
          <a:off x="1247881" y="2310"/>
          <a:ext cx="8809298" cy="1080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44" tIns="114344" rIns="114344" bIns="114344" numCol="1" spcCol="1270" anchor="ctr" anchorCtr="0">
          <a:noAutofit/>
        </a:bodyPr>
        <a:lstStyle/>
        <a:p>
          <a:pPr marL="0" lvl="0" indent="0" algn="l" defTabSz="1111250">
            <a:lnSpc>
              <a:spcPct val="90000"/>
            </a:lnSpc>
            <a:spcBef>
              <a:spcPct val="0"/>
            </a:spcBef>
            <a:spcAft>
              <a:spcPct val="35000"/>
            </a:spcAft>
            <a:buNone/>
          </a:pPr>
          <a:r>
            <a:rPr lang="en-GB" sz="2500" kern="1200"/>
            <a:t>Commissioned by NHSE</a:t>
          </a:r>
          <a:endParaRPr lang="en-US" sz="2500" kern="1200"/>
        </a:p>
      </dsp:txBody>
      <dsp:txXfrm>
        <a:off x="1247881" y="2310"/>
        <a:ext cx="8809298" cy="1080416"/>
      </dsp:txXfrm>
    </dsp:sp>
    <dsp:sp modelId="{1517B533-67A0-43FC-8E69-0D2405862C8E}">
      <dsp:nvSpPr>
        <dsp:cNvPr id="0" name=""/>
        <dsp:cNvSpPr/>
      </dsp:nvSpPr>
      <dsp:spPr>
        <a:xfrm>
          <a:off x="0" y="1352831"/>
          <a:ext cx="10058399" cy="108041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BEA3E7-5162-4065-B0A1-87E22E3F4ED4}">
      <dsp:nvSpPr>
        <dsp:cNvPr id="0" name=""/>
        <dsp:cNvSpPr/>
      </dsp:nvSpPr>
      <dsp:spPr>
        <a:xfrm>
          <a:off x="326826" y="1595925"/>
          <a:ext cx="594229" cy="59422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2138DE0-6825-432D-9FD9-C7FA5E231A26}">
      <dsp:nvSpPr>
        <dsp:cNvPr id="0" name=""/>
        <dsp:cNvSpPr/>
      </dsp:nvSpPr>
      <dsp:spPr>
        <a:xfrm>
          <a:off x="1247881" y="1352831"/>
          <a:ext cx="4526280" cy="1080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44" tIns="114344" rIns="114344" bIns="114344" numCol="1" spcCol="1270" anchor="ctr" anchorCtr="0">
          <a:noAutofit/>
        </a:bodyPr>
        <a:lstStyle/>
        <a:p>
          <a:pPr marL="0" lvl="0" indent="0" algn="l" defTabSz="1111250">
            <a:lnSpc>
              <a:spcPct val="90000"/>
            </a:lnSpc>
            <a:spcBef>
              <a:spcPct val="0"/>
            </a:spcBef>
            <a:spcAft>
              <a:spcPct val="35000"/>
            </a:spcAft>
            <a:buNone/>
          </a:pPr>
          <a:r>
            <a:rPr lang="en-GB" sz="2500" kern="1200"/>
            <a:t>Tiered pathway </a:t>
          </a:r>
          <a:endParaRPr lang="en-US" sz="2500" kern="1200"/>
        </a:p>
      </dsp:txBody>
      <dsp:txXfrm>
        <a:off x="1247881" y="1352831"/>
        <a:ext cx="4526280" cy="1080416"/>
      </dsp:txXfrm>
    </dsp:sp>
    <dsp:sp modelId="{A33FC7E1-4401-4210-B3FF-0AE6A1C624E8}">
      <dsp:nvSpPr>
        <dsp:cNvPr id="0" name=""/>
        <dsp:cNvSpPr/>
      </dsp:nvSpPr>
      <dsp:spPr>
        <a:xfrm>
          <a:off x="5774161" y="1352831"/>
          <a:ext cx="4283018" cy="1080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44" tIns="114344" rIns="114344" bIns="114344" numCol="1" spcCol="1270" anchor="ctr" anchorCtr="0">
          <a:noAutofit/>
        </a:bodyPr>
        <a:lstStyle/>
        <a:p>
          <a:pPr marL="0" lvl="0" indent="0" algn="l" defTabSz="889000">
            <a:lnSpc>
              <a:spcPct val="90000"/>
            </a:lnSpc>
            <a:spcBef>
              <a:spcPct val="0"/>
            </a:spcBef>
            <a:spcAft>
              <a:spcPct val="35000"/>
            </a:spcAft>
            <a:buNone/>
          </a:pPr>
          <a:r>
            <a:rPr lang="en-GB" sz="2000" kern="1200" dirty="0"/>
            <a:t>Specialist counselling</a:t>
          </a:r>
          <a:endParaRPr lang="en-US" sz="2000" kern="1200" dirty="0"/>
        </a:p>
        <a:p>
          <a:pPr marL="0" lvl="0" indent="0" algn="l" defTabSz="889000">
            <a:lnSpc>
              <a:spcPct val="90000"/>
            </a:lnSpc>
            <a:spcBef>
              <a:spcPct val="0"/>
            </a:spcBef>
            <a:spcAft>
              <a:spcPct val="35000"/>
            </a:spcAft>
            <a:buNone/>
          </a:pPr>
          <a:r>
            <a:rPr lang="en-GB" sz="2000" kern="1200" dirty="0"/>
            <a:t>Trauma therapy (EMDR/CBT)</a:t>
          </a:r>
          <a:endParaRPr lang="en-US" sz="2000" kern="1200" dirty="0"/>
        </a:p>
        <a:p>
          <a:pPr marL="0" lvl="0" indent="0" algn="l" defTabSz="889000">
            <a:lnSpc>
              <a:spcPct val="90000"/>
            </a:lnSpc>
            <a:spcBef>
              <a:spcPct val="0"/>
            </a:spcBef>
            <a:spcAft>
              <a:spcPct val="35000"/>
            </a:spcAft>
            <a:buNone/>
          </a:pPr>
          <a:r>
            <a:rPr lang="en-GB" sz="2000" kern="1200" dirty="0"/>
            <a:t>Rapid referral into an acute NHS trust</a:t>
          </a:r>
          <a:endParaRPr lang="en-US" sz="2000" kern="1200" dirty="0"/>
        </a:p>
      </dsp:txBody>
      <dsp:txXfrm>
        <a:off x="5774161" y="1352831"/>
        <a:ext cx="4283018" cy="1080416"/>
      </dsp:txXfrm>
    </dsp:sp>
    <dsp:sp modelId="{35490533-E505-4A25-8298-05FB193D6D61}">
      <dsp:nvSpPr>
        <dsp:cNvPr id="0" name=""/>
        <dsp:cNvSpPr/>
      </dsp:nvSpPr>
      <dsp:spPr>
        <a:xfrm>
          <a:off x="0" y="2703352"/>
          <a:ext cx="10058399" cy="108041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851741-D49C-4535-A4C7-AF4454932274}">
      <dsp:nvSpPr>
        <dsp:cNvPr id="0" name=""/>
        <dsp:cNvSpPr/>
      </dsp:nvSpPr>
      <dsp:spPr>
        <a:xfrm>
          <a:off x="326826" y="2946446"/>
          <a:ext cx="594229" cy="59422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52887E1-8644-4860-B36A-90D065080A4E}">
      <dsp:nvSpPr>
        <dsp:cNvPr id="0" name=""/>
        <dsp:cNvSpPr/>
      </dsp:nvSpPr>
      <dsp:spPr>
        <a:xfrm>
          <a:off x="1247881" y="2703352"/>
          <a:ext cx="8809298" cy="1080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44" tIns="114344" rIns="114344" bIns="114344" numCol="1" spcCol="1270" anchor="ctr" anchorCtr="0">
          <a:noAutofit/>
        </a:bodyPr>
        <a:lstStyle/>
        <a:p>
          <a:pPr marL="0" lvl="0" indent="0" algn="l" defTabSz="1111250">
            <a:lnSpc>
              <a:spcPct val="90000"/>
            </a:lnSpc>
            <a:spcBef>
              <a:spcPct val="0"/>
            </a:spcBef>
            <a:spcAft>
              <a:spcPct val="35000"/>
            </a:spcAft>
            <a:buNone/>
          </a:pPr>
          <a:r>
            <a:rPr lang="en-GB" sz="2500" kern="1200"/>
            <a:t>Rapid access to talking therapies for acute or non recent cases</a:t>
          </a:r>
          <a:endParaRPr lang="en-US" sz="2500" kern="1200"/>
        </a:p>
      </dsp:txBody>
      <dsp:txXfrm>
        <a:off x="1247881" y="2703352"/>
        <a:ext cx="8809298" cy="108041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25528A-8F9E-4079-8B1A-ABBFE4CDC3DC}">
      <dsp:nvSpPr>
        <dsp:cNvPr id="0" name=""/>
        <dsp:cNvSpPr/>
      </dsp:nvSpPr>
      <dsp:spPr>
        <a:xfrm>
          <a:off x="0" y="4413"/>
          <a:ext cx="6797675" cy="94018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7C0025-5601-4A19-9ABA-12AF7726DD1D}">
      <dsp:nvSpPr>
        <dsp:cNvPr id="0" name=""/>
        <dsp:cNvSpPr/>
      </dsp:nvSpPr>
      <dsp:spPr>
        <a:xfrm>
          <a:off x="284404" y="215954"/>
          <a:ext cx="517099" cy="5170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DABA3D4-6BD9-444F-8B59-A6106584FBE3}">
      <dsp:nvSpPr>
        <dsp:cNvPr id="0" name=""/>
        <dsp:cNvSpPr/>
      </dsp:nvSpPr>
      <dsp:spPr>
        <a:xfrm>
          <a:off x="1085908" y="4413"/>
          <a:ext cx="5711766" cy="94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02" tIns="99502" rIns="99502" bIns="99502" numCol="1" spcCol="1270" anchor="ctr" anchorCtr="0">
          <a:noAutofit/>
        </a:bodyPr>
        <a:lstStyle/>
        <a:p>
          <a:pPr marL="0" lvl="0" indent="0" algn="l" defTabSz="844550">
            <a:lnSpc>
              <a:spcPct val="90000"/>
            </a:lnSpc>
            <a:spcBef>
              <a:spcPct val="0"/>
            </a:spcBef>
            <a:spcAft>
              <a:spcPct val="35000"/>
            </a:spcAft>
            <a:buNone/>
          </a:pPr>
          <a:r>
            <a:rPr lang="en-GB" sz="1900" b="1" u="sng" kern="1200"/>
            <a:t>Katy Cawkwell - </a:t>
          </a:r>
          <a:r>
            <a:rPr lang="en-GB" sz="1900" kern="1200"/>
            <a:t>Advanced forensic Nurse Practitioner/SARC Manager for Kent &amp; Medway </a:t>
          </a:r>
          <a:endParaRPr lang="en-US" sz="1900" kern="1200"/>
        </a:p>
      </dsp:txBody>
      <dsp:txXfrm>
        <a:off x="1085908" y="4413"/>
        <a:ext cx="5711766" cy="940180"/>
      </dsp:txXfrm>
    </dsp:sp>
    <dsp:sp modelId="{713EB6AD-1C5F-48EB-9EB2-BD0C6A9A08A7}">
      <dsp:nvSpPr>
        <dsp:cNvPr id="0" name=""/>
        <dsp:cNvSpPr/>
      </dsp:nvSpPr>
      <dsp:spPr>
        <a:xfrm>
          <a:off x="0" y="1250764"/>
          <a:ext cx="6797675" cy="94018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130B97-651A-4D33-982E-8DF6A5C25253}">
      <dsp:nvSpPr>
        <dsp:cNvPr id="0" name=""/>
        <dsp:cNvSpPr/>
      </dsp:nvSpPr>
      <dsp:spPr>
        <a:xfrm>
          <a:off x="284404" y="1391180"/>
          <a:ext cx="517099" cy="5170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F047BB-1EAE-455E-83B2-EB58A85B5D10}">
      <dsp:nvSpPr>
        <dsp:cNvPr id="0" name=""/>
        <dsp:cNvSpPr/>
      </dsp:nvSpPr>
      <dsp:spPr>
        <a:xfrm>
          <a:off x="1085908" y="1179639"/>
          <a:ext cx="5711766" cy="94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02" tIns="99502" rIns="99502" bIns="99502" numCol="1" spcCol="1270" anchor="ctr" anchorCtr="0">
          <a:noAutofit/>
        </a:bodyPr>
        <a:lstStyle/>
        <a:p>
          <a:pPr marL="0" lvl="0" indent="0" algn="l" defTabSz="844550">
            <a:lnSpc>
              <a:spcPct val="90000"/>
            </a:lnSpc>
            <a:spcBef>
              <a:spcPct val="0"/>
            </a:spcBef>
            <a:spcAft>
              <a:spcPct val="35000"/>
            </a:spcAft>
            <a:buNone/>
          </a:pPr>
          <a:r>
            <a:rPr lang="en-GB" sz="1900" b="1" kern="1200">
              <a:solidFill>
                <a:schemeClr val="bg1"/>
              </a:solidFill>
              <a:hlinkClick xmlns:r="http://schemas.openxmlformats.org/officeDocument/2006/relationships" r:id="rId5">
                <a:extLst>
                  <a:ext uri="{A12FA001-AC4F-418D-AE19-62706E023703}">
                    <ahyp:hlinkClr xmlns:ahyp="http://schemas.microsoft.com/office/drawing/2018/hyperlinkcolor" val="tx"/>
                  </a:ext>
                </a:extLst>
              </a:hlinkClick>
            </a:rPr>
            <a:t>Katy.Cawkwell@mountainhealthcare.co.uk</a:t>
          </a:r>
          <a:r>
            <a:rPr lang="en-GB" sz="1900" b="1" kern="1200">
              <a:solidFill>
                <a:schemeClr val="bg1"/>
              </a:solidFill>
            </a:rPr>
            <a:t> </a:t>
          </a:r>
          <a:endParaRPr lang="en-US" sz="1900" kern="1200">
            <a:solidFill>
              <a:schemeClr val="bg1"/>
            </a:solidFill>
          </a:endParaRPr>
        </a:p>
      </dsp:txBody>
      <dsp:txXfrm>
        <a:off x="1085908" y="1179639"/>
        <a:ext cx="5711766" cy="940180"/>
      </dsp:txXfrm>
    </dsp:sp>
    <dsp:sp modelId="{49153D0D-9655-4332-AB32-E7E47B357F8A}">
      <dsp:nvSpPr>
        <dsp:cNvPr id="0" name=""/>
        <dsp:cNvSpPr/>
      </dsp:nvSpPr>
      <dsp:spPr>
        <a:xfrm>
          <a:off x="0" y="2354865"/>
          <a:ext cx="6797675" cy="94018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C36367-B04D-40DF-BD9F-18AD81703202}">
      <dsp:nvSpPr>
        <dsp:cNvPr id="0" name=""/>
        <dsp:cNvSpPr/>
      </dsp:nvSpPr>
      <dsp:spPr>
        <a:xfrm>
          <a:off x="284404" y="2566406"/>
          <a:ext cx="517099" cy="517099"/>
        </a:xfrm>
        <a:prstGeom prst="rect">
          <a:avLst/>
        </a:prstGeom>
        <a:blipFill>
          <a:blip xmlns:r="http://schemas.openxmlformats.org/officeDocument/2006/relationships" r:embed="rId6">
            <a:extLst>
              <a:ext uri="{96DAC541-7B7A-43D3-8B79-37D633B846F1}">
                <asvg:svgBlip xmlns:asvg="http://schemas.microsoft.com/office/drawing/2016/SVG/main" r:embed="rId7"/>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87E0593-E9E1-4278-B9AE-57D7FB686053}">
      <dsp:nvSpPr>
        <dsp:cNvPr id="0" name=""/>
        <dsp:cNvSpPr/>
      </dsp:nvSpPr>
      <dsp:spPr>
        <a:xfrm>
          <a:off x="1085908" y="2354865"/>
          <a:ext cx="5711766" cy="94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02" tIns="99502" rIns="99502" bIns="99502" numCol="1" spcCol="1270" anchor="ctr" anchorCtr="0">
          <a:noAutofit/>
        </a:bodyPr>
        <a:lstStyle/>
        <a:p>
          <a:pPr marL="0" lvl="0" indent="0" algn="l" defTabSz="844550">
            <a:lnSpc>
              <a:spcPct val="90000"/>
            </a:lnSpc>
            <a:spcBef>
              <a:spcPct val="0"/>
            </a:spcBef>
            <a:spcAft>
              <a:spcPct val="35000"/>
            </a:spcAft>
            <a:buNone/>
          </a:pPr>
          <a:r>
            <a:rPr lang="en-GB" sz="1900" b="1" kern="1200"/>
            <a:t>SARC in hours</a:t>
          </a:r>
          <a:r>
            <a:rPr lang="en-GB" sz="1900" kern="1200"/>
            <a:t>: 01622 726461 </a:t>
          </a:r>
          <a:endParaRPr lang="en-US" sz="1900" kern="1200"/>
        </a:p>
      </dsp:txBody>
      <dsp:txXfrm>
        <a:off x="1085908" y="2354865"/>
        <a:ext cx="5711766" cy="940180"/>
      </dsp:txXfrm>
    </dsp:sp>
    <dsp:sp modelId="{BD880AAB-9138-468A-A5EA-0322247C0345}">
      <dsp:nvSpPr>
        <dsp:cNvPr id="0" name=""/>
        <dsp:cNvSpPr/>
      </dsp:nvSpPr>
      <dsp:spPr>
        <a:xfrm>
          <a:off x="0" y="3530091"/>
          <a:ext cx="6797675" cy="94018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4D9468-282D-4E0D-AF4F-FC782E95233F}">
      <dsp:nvSpPr>
        <dsp:cNvPr id="0" name=""/>
        <dsp:cNvSpPr/>
      </dsp:nvSpPr>
      <dsp:spPr>
        <a:xfrm>
          <a:off x="284404" y="3741632"/>
          <a:ext cx="517099" cy="517099"/>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07D8B79-295D-4843-9E55-DEE7E6E2EC01}">
      <dsp:nvSpPr>
        <dsp:cNvPr id="0" name=""/>
        <dsp:cNvSpPr/>
      </dsp:nvSpPr>
      <dsp:spPr>
        <a:xfrm>
          <a:off x="1085908" y="3530091"/>
          <a:ext cx="5711766" cy="94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02" tIns="99502" rIns="99502" bIns="99502" numCol="1" spcCol="1270" anchor="ctr" anchorCtr="0">
          <a:noAutofit/>
        </a:bodyPr>
        <a:lstStyle/>
        <a:p>
          <a:pPr marL="0" lvl="0" indent="0" algn="l" defTabSz="844550">
            <a:lnSpc>
              <a:spcPct val="90000"/>
            </a:lnSpc>
            <a:spcBef>
              <a:spcPct val="0"/>
            </a:spcBef>
            <a:spcAft>
              <a:spcPct val="35000"/>
            </a:spcAft>
            <a:buNone/>
          </a:pPr>
          <a:r>
            <a:rPr lang="en-GB" sz="1900" b="1" kern="1200" dirty="0"/>
            <a:t>24/7 call centre</a:t>
          </a:r>
          <a:r>
            <a:rPr lang="en-GB" sz="1900" kern="1200" dirty="0"/>
            <a:t>: 0330 223 1622</a:t>
          </a:r>
          <a:endParaRPr lang="en-US" sz="1900" kern="1200" dirty="0"/>
        </a:p>
      </dsp:txBody>
      <dsp:txXfrm>
        <a:off x="1085908" y="3530091"/>
        <a:ext cx="5711766" cy="940180"/>
      </dsp:txXfrm>
    </dsp:sp>
    <dsp:sp modelId="{C68F901A-3025-4F3A-AD1C-C53BB6DAFB4A}">
      <dsp:nvSpPr>
        <dsp:cNvPr id="0" name=""/>
        <dsp:cNvSpPr/>
      </dsp:nvSpPr>
      <dsp:spPr>
        <a:xfrm>
          <a:off x="0" y="4705317"/>
          <a:ext cx="6797675" cy="940180"/>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E67892-78A5-4527-9FD7-C20E2DC7ABDF}">
      <dsp:nvSpPr>
        <dsp:cNvPr id="0" name=""/>
        <dsp:cNvSpPr/>
      </dsp:nvSpPr>
      <dsp:spPr>
        <a:xfrm>
          <a:off x="284404" y="4916857"/>
          <a:ext cx="517099" cy="517099"/>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CD6354D-B622-4113-B5CB-A5F0B72F9D6B}">
      <dsp:nvSpPr>
        <dsp:cNvPr id="0" name=""/>
        <dsp:cNvSpPr/>
      </dsp:nvSpPr>
      <dsp:spPr>
        <a:xfrm>
          <a:off x="1085908" y="4705317"/>
          <a:ext cx="5711766" cy="94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02" tIns="99502" rIns="99502" bIns="99502" numCol="1" spcCol="1270" anchor="ctr" anchorCtr="0">
          <a:noAutofit/>
        </a:bodyPr>
        <a:lstStyle/>
        <a:p>
          <a:pPr marL="0" lvl="0" indent="0" algn="l" defTabSz="844550">
            <a:lnSpc>
              <a:spcPct val="90000"/>
            </a:lnSpc>
            <a:spcBef>
              <a:spcPct val="0"/>
            </a:spcBef>
            <a:spcAft>
              <a:spcPct val="35000"/>
            </a:spcAft>
            <a:buNone/>
          </a:pPr>
          <a:r>
            <a:rPr lang="en-GB" sz="1900" b="1" kern="1200" dirty="0"/>
            <a:t>Beech House secure email</a:t>
          </a:r>
          <a:r>
            <a:rPr lang="en-GB" sz="1900" b="1" kern="1200" dirty="0">
              <a:solidFill>
                <a:schemeClr val="bg1"/>
              </a:solidFill>
            </a:rPr>
            <a:t>: </a:t>
          </a:r>
          <a:r>
            <a:rPr lang="en-GB" sz="1900" b="1" kern="1200" dirty="0">
              <a:solidFill>
                <a:schemeClr val="bg1"/>
              </a:solidFill>
              <a:hlinkClick xmlns:r="http://schemas.openxmlformats.org/officeDocument/2006/relationships" r:id="rId12">
                <a:extLst>
                  <a:ext uri="{A12FA001-AC4F-418D-AE19-62706E023703}">
                    <ahyp:hlinkClr xmlns:ahyp="http://schemas.microsoft.com/office/drawing/2018/hyperlinkcolor" val="tx"/>
                  </a:ext>
                </a:extLst>
              </a:hlinkClick>
            </a:rPr>
            <a:t>bh.admin@nhs.net</a:t>
          </a:r>
          <a:r>
            <a:rPr lang="en-GB" sz="1900" b="1" kern="1200" dirty="0">
              <a:solidFill>
                <a:schemeClr val="bg1"/>
              </a:solidFill>
            </a:rPr>
            <a:t> </a:t>
          </a:r>
          <a:endParaRPr lang="en-US" sz="1900" b="1" kern="1200" dirty="0">
            <a:solidFill>
              <a:schemeClr val="bg1"/>
            </a:solidFill>
          </a:endParaRPr>
        </a:p>
      </dsp:txBody>
      <dsp:txXfrm>
        <a:off x="1085908" y="4705317"/>
        <a:ext cx="5711766" cy="9401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64F5DA-1FD3-4001-BA5C-A239B31429F9}">
      <dsp:nvSpPr>
        <dsp:cNvPr id="0" name=""/>
        <dsp:cNvSpPr/>
      </dsp:nvSpPr>
      <dsp:spPr>
        <a:xfrm>
          <a:off x="0" y="137967"/>
          <a:ext cx="6692813" cy="2226107"/>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dirty="0"/>
            <a:t>Place-Based Learning to be embedded within PCNs as a core day to day activity</a:t>
          </a:r>
          <a:endParaRPr lang="en-US" sz="3300" kern="1200" dirty="0"/>
        </a:p>
      </dsp:txBody>
      <dsp:txXfrm>
        <a:off x="108670" y="246637"/>
        <a:ext cx="6475473" cy="2008767"/>
      </dsp:txXfrm>
    </dsp:sp>
    <dsp:sp modelId="{141CBD8F-374C-4D8B-A0F8-9C5EC688EBA4}">
      <dsp:nvSpPr>
        <dsp:cNvPr id="0" name=""/>
        <dsp:cNvSpPr/>
      </dsp:nvSpPr>
      <dsp:spPr>
        <a:xfrm>
          <a:off x="0" y="2459115"/>
          <a:ext cx="6692813" cy="2226107"/>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dirty="0"/>
            <a:t>Allowing PCNs to develop a multiprofessional workforce that meets the needs of their local population and communities</a:t>
          </a:r>
          <a:endParaRPr lang="en-US" sz="3300" kern="1200" dirty="0"/>
        </a:p>
      </dsp:txBody>
      <dsp:txXfrm>
        <a:off x="108670" y="2567785"/>
        <a:ext cx="6475473" cy="20087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5DC9BE-ADD8-4337-8F39-1BA3B7AA5220}">
      <dsp:nvSpPr>
        <dsp:cNvPr id="0" name=""/>
        <dsp:cNvSpPr/>
      </dsp:nvSpPr>
      <dsp:spPr>
        <a:xfrm>
          <a:off x="0" y="588"/>
          <a:ext cx="6692813" cy="137771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A6F178-58C2-4C18-8D74-7DC99CCE30F1}">
      <dsp:nvSpPr>
        <dsp:cNvPr id="0" name=""/>
        <dsp:cNvSpPr/>
      </dsp:nvSpPr>
      <dsp:spPr>
        <a:xfrm>
          <a:off x="416759" y="310575"/>
          <a:ext cx="757744" cy="7577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EA74EC-89BA-437D-9BBD-32007A9666D3}">
      <dsp:nvSpPr>
        <dsp:cNvPr id="0" name=""/>
        <dsp:cNvSpPr/>
      </dsp:nvSpPr>
      <dsp:spPr>
        <a:xfrm>
          <a:off x="1591264" y="588"/>
          <a:ext cx="5101549" cy="1377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808" tIns="145808" rIns="145808" bIns="145808" numCol="1" spcCol="1270" anchor="ctr" anchorCtr="0">
          <a:noAutofit/>
        </a:bodyPr>
        <a:lstStyle/>
        <a:p>
          <a:pPr marL="0" lvl="0" indent="0" algn="l" defTabSz="1066800">
            <a:lnSpc>
              <a:spcPct val="90000"/>
            </a:lnSpc>
            <a:spcBef>
              <a:spcPct val="0"/>
            </a:spcBef>
            <a:spcAft>
              <a:spcPct val="35000"/>
            </a:spcAft>
            <a:buNone/>
          </a:pPr>
          <a:r>
            <a:rPr lang="en-GB" sz="2400" b="1" kern="1200" dirty="0"/>
            <a:t>Development of CEF leads </a:t>
          </a:r>
        </a:p>
        <a:p>
          <a:pPr marL="0" lvl="0" indent="0" algn="l" defTabSz="1066800">
            <a:lnSpc>
              <a:spcPct val="90000"/>
            </a:lnSpc>
            <a:spcBef>
              <a:spcPct val="0"/>
            </a:spcBef>
            <a:spcAft>
              <a:spcPct val="35000"/>
            </a:spcAft>
            <a:buNone/>
          </a:pPr>
          <a:r>
            <a:rPr lang="en-GB" sz="2000" kern="1200" dirty="0"/>
            <a:t>in Place-Based Learning and workforce development in each PCN </a:t>
          </a:r>
          <a:endParaRPr lang="en-US" sz="2000" kern="1200" dirty="0"/>
        </a:p>
      </dsp:txBody>
      <dsp:txXfrm>
        <a:off x="1591264" y="588"/>
        <a:ext cx="5101549" cy="1377717"/>
      </dsp:txXfrm>
    </dsp:sp>
    <dsp:sp modelId="{6878D7FC-8CF8-44EC-95B4-79DFD02ECE96}">
      <dsp:nvSpPr>
        <dsp:cNvPr id="0" name=""/>
        <dsp:cNvSpPr/>
      </dsp:nvSpPr>
      <dsp:spPr>
        <a:xfrm>
          <a:off x="0" y="1722736"/>
          <a:ext cx="6692813" cy="137771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4FFBAE-AE43-4826-9AAF-CAE7AE6F8D17}">
      <dsp:nvSpPr>
        <dsp:cNvPr id="0" name=""/>
        <dsp:cNvSpPr/>
      </dsp:nvSpPr>
      <dsp:spPr>
        <a:xfrm>
          <a:off x="416759" y="2032722"/>
          <a:ext cx="757744" cy="7577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23FF3D7-1239-4E5A-A999-D03B601C485D}">
      <dsp:nvSpPr>
        <dsp:cNvPr id="0" name=""/>
        <dsp:cNvSpPr/>
      </dsp:nvSpPr>
      <dsp:spPr>
        <a:xfrm>
          <a:off x="1591264" y="1722736"/>
          <a:ext cx="5101549" cy="1377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808" tIns="145808" rIns="145808" bIns="145808" numCol="1" spcCol="1270" anchor="ctr" anchorCtr="0">
          <a:noAutofit/>
        </a:bodyPr>
        <a:lstStyle/>
        <a:p>
          <a:pPr marL="0" lvl="0" indent="0" algn="l" defTabSz="1111250">
            <a:lnSpc>
              <a:spcPct val="90000"/>
            </a:lnSpc>
            <a:spcBef>
              <a:spcPct val="0"/>
            </a:spcBef>
            <a:spcAft>
              <a:spcPct val="35000"/>
            </a:spcAft>
            <a:buNone/>
          </a:pPr>
          <a:r>
            <a:rPr lang="en-GB" sz="2500" kern="1200"/>
            <a:t>That sit alongside PCN clinical directors</a:t>
          </a:r>
          <a:endParaRPr lang="en-US" sz="2500" kern="1200"/>
        </a:p>
      </dsp:txBody>
      <dsp:txXfrm>
        <a:off x="1591264" y="1722736"/>
        <a:ext cx="5101549" cy="1377717"/>
      </dsp:txXfrm>
    </dsp:sp>
    <dsp:sp modelId="{DF81C371-0146-4200-9D02-455E06CA9263}">
      <dsp:nvSpPr>
        <dsp:cNvPr id="0" name=""/>
        <dsp:cNvSpPr/>
      </dsp:nvSpPr>
      <dsp:spPr>
        <a:xfrm>
          <a:off x="0" y="3444883"/>
          <a:ext cx="6692813" cy="137771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7ACF47-6A32-42B5-BE3A-24403210A3C4}">
      <dsp:nvSpPr>
        <dsp:cNvPr id="0" name=""/>
        <dsp:cNvSpPr/>
      </dsp:nvSpPr>
      <dsp:spPr>
        <a:xfrm>
          <a:off x="416759" y="3754869"/>
          <a:ext cx="757744" cy="7577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071845-BC62-41D2-B995-BD6E18B4FC07}">
      <dsp:nvSpPr>
        <dsp:cNvPr id="0" name=""/>
        <dsp:cNvSpPr/>
      </dsp:nvSpPr>
      <dsp:spPr>
        <a:xfrm>
          <a:off x="1591264" y="3444883"/>
          <a:ext cx="5101549" cy="1377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808" tIns="145808" rIns="145808" bIns="145808" numCol="1" spcCol="1270" anchor="ctr" anchorCtr="0">
          <a:noAutofit/>
        </a:bodyPr>
        <a:lstStyle/>
        <a:p>
          <a:pPr marL="0" lvl="0" indent="0" algn="l" defTabSz="1111250">
            <a:lnSpc>
              <a:spcPct val="90000"/>
            </a:lnSpc>
            <a:spcBef>
              <a:spcPct val="0"/>
            </a:spcBef>
            <a:spcAft>
              <a:spcPct val="35000"/>
            </a:spcAft>
            <a:buNone/>
          </a:pPr>
          <a:r>
            <a:rPr lang="en-GB" sz="2500" kern="1200" dirty="0"/>
            <a:t>Working closely with all people and creating close links with the Training Hubs</a:t>
          </a:r>
          <a:endParaRPr lang="en-US" sz="2500" kern="1200" dirty="0"/>
        </a:p>
      </dsp:txBody>
      <dsp:txXfrm>
        <a:off x="1591264" y="3444883"/>
        <a:ext cx="5101549" cy="13777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8F1874-391C-4243-9963-0574C6C44F73}">
      <dsp:nvSpPr>
        <dsp:cNvPr id="0" name=""/>
        <dsp:cNvSpPr/>
      </dsp:nvSpPr>
      <dsp:spPr>
        <a:xfrm>
          <a:off x="0" y="588"/>
          <a:ext cx="6692813" cy="137771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3A56D3-7922-4FFF-8144-F9746CC63F1D}">
      <dsp:nvSpPr>
        <dsp:cNvPr id="0" name=""/>
        <dsp:cNvSpPr/>
      </dsp:nvSpPr>
      <dsp:spPr>
        <a:xfrm>
          <a:off x="416759" y="310575"/>
          <a:ext cx="757744" cy="7577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32DA6E-A01F-4ACF-BB40-1774854CF7B1}">
      <dsp:nvSpPr>
        <dsp:cNvPr id="0" name=""/>
        <dsp:cNvSpPr/>
      </dsp:nvSpPr>
      <dsp:spPr>
        <a:xfrm>
          <a:off x="1591264" y="588"/>
          <a:ext cx="5101549" cy="1377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808" tIns="145808" rIns="145808" bIns="145808" numCol="1" spcCol="1270" anchor="ctr" anchorCtr="0">
          <a:noAutofit/>
        </a:bodyPr>
        <a:lstStyle/>
        <a:p>
          <a:pPr marL="0" lvl="0" indent="0" algn="l" defTabSz="1022350">
            <a:lnSpc>
              <a:spcPct val="100000"/>
            </a:lnSpc>
            <a:spcBef>
              <a:spcPct val="0"/>
            </a:spcBef>
            <a:spcAft>
              <a:spcPct val="35000"/>
            </a:spcAft>
            <a:buNone/>
          </a:pPr>
          <a:r>
            <a:rPr lang="en-GB" sz="2300" kern="1200" dirty="0"/>
            <a:t>Service Level Agreement with the PCN and Training Hub for a Medical, Non-Medical and Admin Lead</a:t>
          </a:r>
          <a:endParaRPr lang="en-US" sz="2300" kern="1200" dirty="0"/>
        </a:p>
      </dsp:txBody>
      <dsp:txXfrm>
        <a:off x="1591264" y="588"/>
        <a:ext cx="5101549" cy="1377717"/>
      </dsp:txXfrm>
    </dsp:sp>
    <dsp:sp modelId="{AB3987A8-277B-42D0-B528-B59D365E4D1F}">
      <dsp:nvSpPr>
        <dsp:cNvPr id="0" name=""/>
        <dsp:cNvSpPr/>
      </dsp:nvSpPr>
      <dsp:spPr>
        <a:xfrm>
          <a:off x="0" y="1722736"/>
          <a:ext cx="6692813" cy="137771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45848A-48C9-4A38-B78E-BC768A691C7F}">
      <dsp:nvSpPr>
        <dsp:cNvPr id="0" name=""/>
        <dsp:cNvSpPr/>
      </dsp:nvSpPr>
      <dsp:spPr>
        <a:xfrm>
          <a:off x="416759" y="2032722"/>
          <a:ext cx="757744" cy="7577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1FC9BF-D508-4C32-ACBE-63DCDCE1ACDC}">
      <dsp:nvSpPr>
        <dsp:cNvPr id="0" name=""/>
        <dsp:cNvSpPr/>
      </dsp:nvSpPr>
      <dsp:spPr>
        <a:xfrm>
          <a:off x="1591264" y="1722736"/>
          <a:ext cx="5101549" cy="1377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808" tIns="145808" rIns="145808" bIns="145808" numCol="1" spcCol="1270" anchor="ctr" anchorCtr="0">
          <a:noAutofit/>
        </a:bodyPr>
        <a:lstStyle/>
        <a:p>
          <a:pPr marL="0" lvl="0" indent="0" algn="l" defTabSz="1022350">
            <a:lnSpc>
              <a:spcPct val="100000"/>
            </a:lnSpc>
            <a:spcBef>
              <a:spcPct val="0"/>
            </a:spcBef>
            <a:spcAft>
              <a:spcPct val="35000"/>
            </a:spcAft>
            <a:buNone/>
          </a:pPr>
          <a:r>
            <a:rPr lang="en-GB" sz="2300" kern="1200" dirty="0"/>
            <a:t>Place-Based Learning across PCNs Implementation and Impact Framework</a:t>
          </a:r>
          <a:endParaRPr lang="en-US" sz="2300" kern="1200" dirty="0"/>
        </a:p>
      </dsp:txBody>
      <dsp:txXfrm>
        <a:off x="1591264" y="1722736"/>
        <a:ext cx="5101549" cy="1377717"/>
      </dsp:txXfrm>
    </dsp:sp>
    <dsp:sp modelId="{4C68229C-74DA-452B-B424-8B8E4E35A41A}">
      <dsp:nvSpPr>
        <dsp:cNvPr id="0" name=""/>
        <dsp:cNvSpPr/>
      </dsp:nvSpPr>
      <dsp:spPr>
        <a:xfrm>
          <a:off x="0" y="3444883"/>
          <a:ext cx="6692813" cy="137771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C0EB5E-F4A7-4613-96E0-0B6F76950A86}">
      <dsp:nvSpPr>
        <dsp:cNvPr id="0" name=""/>
        <dsp:cNvSpPr/>
      </dsp:nvSpPr>
      <dsp:spPr>
        <a:xfrm>
          <a:off x="416759" y="3754869"/>
          <a:ext cx="757744" cy="7577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7DA6EC-A44C-4E85-87A2-C77CC40252C6}">
      <dsp:nvSpPr>
        <dsp:cNvPr id="0" name=""/>
        <dsp:cNvSpPr/>
      </dsp:nvSpPr>
      <dsp:spPr>
        <a:xfrm>
          <a:off x="1591264" y="3444883"/>
          <a:ext cx="5101549" cy="1377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808" tIns="145808" rIns="145808" bIns="145808" numCol="1" spcCol="1270" anchor="ctr" anchorCtr="0">
          <a:noAutofit/>
        </a:bodyPr>
        <a:lstStyle/>
        <a:p>
          <a:pPr marL="0" lvl="0" indent="0" algn="l" defTabSz="1022350">
            <a:lnSpc>
              <a:spcPct val="100000"/>
            </a:lnSpc>
            <a:spcBef>
              <a:spcPct val="0"/>
            </a:spcBef>
            <a:spcAft>
              <a:spcPct val="35000"/>
            </a:spcAft>
            <a:buNone/>
          </a:pPr>
          <a:r>
            <a:rPr lang="en-GB" sz="2300" kern="1200"/>
            <a:t>Community Education Competencies and Capabilities </a:t>
          </a:r>
          <a:endParaRPr lang="en-US" sz="2300" kern="1200"/>
        </a:p>
      </dsp:txBody>
      <dsp:txXfrm>
        <a:off x="1591264" y="3444883"/>
        <a:ext cx="5101549" cy="13777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33F46-B690-4FD4-B194-2FFEAE9D3C70}">
      <dsp:nvSpPr>
        <dsp:cNvPr id="0" name=""/>
        <dsp:cNvSpPr/>
      </dsp:nvSpPr>
      <dsp:spPr>
        <a:xfrm>
          <a:off x="0" y="46934"/>
          <a:ext cx="6692813" cy="111969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kern="1200"/>
            <a:t>Coordination of placements, education and timetabling</a:t>
          </a:r>
          <a:endParaRPr lang="en-US" sz="2900" kern="1200"/>
        </a:p>
      </dsp:txBody>
      <dsp:txXfrm>
        <a:off x="54659" y="101593"/>
        <a:ext cx="6583495" cy="1010372"/>
      </dsp:txXfrm>
    </dsp:sp>
    <dsp:sp modelId="{D3FEC07F-0FBE-45E4-8702-B865455DB627}">
      <dsp:nvSpPr>
        <dsp:cNvPr id="0" name=""/>
        <dsp:cNvSpPr/>
      </dsp:nvSpPr>
      <dsp:spPr>
        <a:xfrm>
          <a:off x="0" y="1250144"/>
          <a:ext cx="6692813" cy="1119690"/>
        </a:xfrm>
        <a:prstGeom prst="round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kern="1200"/>
            <a:t>Manage funding streams </a:t>
          </a:r>
          <a:endParaRPr lang="en-US" sz="2900" kern="1200"/>
        </a:p>
      </dsp:txBody>
      <dsp:txXfrm>
        <a:off x="54659" y="1304803"/>
        <a:ext cx="6583495" cy="1010372"/>
      </dsp:txXfrm>
    </dsp:sp>
    <dsp:sp modelId="{B9557B43-AF21-4AAC-9E65-EC46DF83D2D4}">
      <dsp:nvSpPr>
        <dsp:cNvPr id="0" name=""/>
        <dsp:cNvSpPr/>
      </dsp:nvSpPr>
      <dsp:spPr>
        <a:xfrm>
          <a:off x="0" y="2453354"/>
          <a:ext cx="6692813" cy="1119690"/>
        </a:xfrm>
        <a:prstGeom prst="round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kern="1200"/>
            <a:t>Monitor and evaluate feedback and teaching to identify CPD requirements</a:t>
          </a:r>
          <a:endParaRPr lang="en-US" sz="2900" kern="1200"/>
        </a:p>
      </dsp:txBody>
      <dsp:txXfrm>
        <a:off x="54659" y="2508013"/>
        <a:ext cx="6583495" cy="1010372"/>
      </dsp:txXfrm>
    </dsp:sp>
    <dsp:sp modelId="{152B7C69-10C9-4D66-B080-0CE2F56410FC}">
      <dsp:nvSpPr>
        <dsp:cNvPr id="0" name=""/>
        <dsp:cNvSpPr/>
      </dsp:nvSpPr>
      <dsp:spPr>
        <a:xfrm>
          <a:off x="0" y="3656565"/>
          <a:ext cx="6692813" cy="111969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kern="1200"/>
            <a:t>Oversight of all activity and information</a:t>
          </a:r>
          <a:endParaRPr lang="en-US" sz="2900" kern="1200"/>
        </a:p>
      </dsp:txBody>
      <dsp:txXfrm>
        <a:off x="54659" y="3711224"/>
        <a:ext cx="6583495" cy="10103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886B7B-0465-46AA-80B2-C5DAA3C1A28E}">
      <dsp:nvSpPr>
        <dsp:cNvPr id="0" name=""/>
        <dsp:cNvSpPr/>
      </dsp:nvSpPr>
      <dsp:spPr>
        <a:xfrm>
          <a:off x="0" y="783768"/>
          <a:ext cx="6692813" cy="14469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7B4387-4A19-4EDF-98D5-2C64475CCC88}">
      <dsp:nvSpPr>
        <dsp:cNvPr id="0" name=""/>
        <dsp:cNvSpPr/>
      </dsp:nvSpPr>
      <dsp:spPr>
        <a:xfrm>
          <a:off x="437704" y="1109333"/>
          <a:ext cx="795826" cy="7958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7991E0-2FC9-4603-80DE-066E28D3F414}">
      <dsp:nvSpPr>
        <dsp:cNvPr id="0" name=""/>
        <dsp:cNvSpPr/>
      </dsp:nvSpPr>
      <dsp:spPr>
        <a:xfrm>
          <a:off x="1671235" y="783768"/>
          <a:ext cx="5021578" cy="144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136" tIns="153136" rIns="153136" bIns="153136" numCol="1" spcCol="1270" anchor="ctr" anchorCtr="0">
          <a:noAutofit/>
        </a:bodyPr>
        <a:lstStyle/>
        <a:p>
          <a:pPr marL="0" lvl="0" indent="0" algn="l" defTabSz="1111250">
            <a:lnSpc>
              <a:spcPct val="90000"/>
            </a:lnSpc>
            <a:spcBef>
              <a:spcPct val="0"/>
            </a:spcBef>
            <a:spcAft>
              <a:spcPct val="35000"/>
            </a:spcAft>
            <a:buNone/>
          </a:pPr>
          <a:r>
            <a:rPr lang="en-GB" sz="2500" kern="1200"/>
            <a:t>Lead on and develop a shared vision for Place-Based Learning within the PCNs</a:t>
          </a:r>
          <a:endParaRPr lang="en-US" sz="2500" kern="1200"/>
        </a:p>
      </dsp:txBody>
      <dsp:txXfrm>
        <a:off x="1671235" y="783768"/>
        <a:ext cx="5021578" cy="1446957"/>
      </dsp:txXfrm>
    </dsp:sp>
    <dsp:sp modelId="{D372153B-DAAD-40A4-84F6-4FEA938774DC}">
      <dsp:nvSpPr>
        <dsp:cNvPr id="0" name=""/>
        <dsp:cNvSpPr/>
      </dsp:nvSpPr>
      <dsp:spPr>
        <a:xfrm>
          <a:off x="0" y="2592464"/>
          <a:ext cx="6692813" cy="14469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EB06C4-3A6A-4F37-A41B-F9E7C93485CC}">
      <dsp:nvSpPr>
        <dsp:cNvPr id="0" name=""/>
        <dsp:cNvSpPr/>
      </dsp:nvSpPr>
      <dsp:spPr>
        <a:xfrm>
          <a:off x="437704" y="2918029"/>
          <a:ext cx="795826" cy="7958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831A64-D7DF-4170-BA7B-4947A97AAFD4}">
      <dsp:nvSpPr>
        <dsp:cNvPr id="0" name=""/>
        <dsp:cNvSpPr/>
      </dsp:nvSpPr>
      <dsp:spPr>
        <a:xfrm>
          <a:off x="1671235" y="2592464"/>
          <a:ext cx="5021578" cy="144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136" tIns="153136" rIns="153136" bIns="153136" numCol="1" spcCol="1270" anchor="ctr" anchorCtr="0">
          <a:noAutofit/>
        </a:bodyPr>
        <a:lstStyle/>
        <a:p>
          <a:pPr marL="0" lvl="0" indent="0" algn="l" defTabSz="1111250">
            <a:lnSpc>
              <a:spcPct val="90000"/>
            </a:lnSpc>
            <a:spcBef>
              <a:spcPct val="0"/>
            </a:spcBef>
            <a:spcAft>
              <a:spcPct val="35000"/>
            </a:spcAft>
            <a:buNone/>
          </a:pPr>
          <a:r>
            <a:rPr lang="en-GB" sz="2500" kern="1200" dirty="0"/>
            <a:t>Create an effective Place-Based Learning environment</a:t>
          </a:r>
          <a:endParaRPr lang="en-US" sz="2500" kern="1200" dirty="0"/>
        </a:p>
      </dsp:txBody>
      <dsp:txXfrm>
        <a:off x="1671235" y="2592464"/>
        <a:ext cx="5021578" cy="144695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D2A38B-4D0D-4B58-B063-850E0DA519A7}">
      <dsp:nvSpPr>
        <dsp:cNvPr id="0" name=""/>
        <dsp:cNvSpPr/>
      </dsp:nvSpPr>
      <dsp:spPr>
        <a:xfrm>
          <a:off x="582441" y="869014"/>
          <a:ext cx="1247033" cy="124703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B63353-B2A9-47A0-8DD1-37F2E6596813}">
      <dsp:nvSpPr>
        <dsp:cNvPr id="0" name=""/>
        <dsp:cNvSpPr/>
      </dsp:nvSpPr>
      <dsp:spPr>
        <a:xfrm>
          <a:off x="848202" y="1134775"/>
          <a:ext cx="715510" cy="7155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7BF8ED-49EB-42BC-BD3A-68D83200C09F}">
      <dsp:nvSpPr>
        <dsp:cNvPr id="0" name=""/>
        <dsp:cNvSpPr/>
      </dsp:nvSpPr>
      <dsp:spPr>
        <a:xfrm>
          <a:off x="183800" y="2504467"/>
          <a:ext cx="204431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GB" sz="1400" kern="1200"/>
            <a:t>Creating an effective Place-Based Learning Environment</a:t>
          </a:r>
          <a:endParaRPr lang="en-US" sz="1400" kern="1200"/>
        </a:p>
      </dsp:txBody>
      <dsp:txXfrm>
        <a:off x="183800" y="2504467"/>
        <a:ext cx="2044316" cy="720000"/>
      </dsp:txXfrm>
    </dsp:sp>
    <dsp:sp modelId="{B2C6274B-AB9C-4873-9178-5833AFC121D0}">
      <dsp:nvSpPr>
        <dsp:cNvPr id="0" name=""/>
        <dsp:cNvSpPr/>
      </dsp:nvSpPr>
      <dsp:spPr>
        <a:xfrm>
          <a:off x="2984513" y="869014"/>
          <a:ext cx="1247033" cy="124703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1660FF-8E7A-4A4A-AFB4-DE3476F0BF37}">
      <dsp:nvSpPr>
        <dsp:cNvPr id="0" name=""/>
        <dsp:cNvSpPr/>
      </dsp:nvSpPr>
      <dsp:spPr>
        <a:xfrm>
          <a:off x="3250275" y="1134775"/>
          <a:ext cx="715510" cy="71551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1FA603-544E-4FD1-93D6-8517B1B78F1B}">
      <dsp:nvSpPr>
        <dsp:cNvPr id="0" name=""/>
        <dsp:cNvSpPr/>
      </dsp:nvSpPr>
      <dsp:spPr>
        <a:xfrm>
          <a:off x="2585872" y="2504467"/>
          <a:ext cx="204431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GB" sz="1400" kern="1200" dirty="0"/>
            <a:t>Increasing  placements </a:t>
          </a:r>
          <a:endParaRPr lang="en-US" sz="1400" kern="1200" dirty="0"/>
        </a:p>
      </dsp:txBody>
      <dsp:txXfrm>
        <a:off x="2585872" y="2504467"/>
        <a:ext cx="2044316" cy="720000"/>
      </dsp:txXfrm>
    </dsp:sp>
    <dsp:sp modelId="{D633AFA0-A9C3-4C72-8E4C-575B40D6E8F8}">
      <dsp:nvSpPr>
        <dsp:cNvPr id="0" name=""/>
        <dsp:cNvSpPr/>
      </dsp:nvSpPr>
      <dsp:spPr>
        <a:xfrm>
          <a:off x="5386585" y="869014"/>
          <a:ext cx="1247033" cy="1247033"/>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143EEB-FF95-4436-8061-D173670A9A6C}">
      <dsp:nvSpPr>
        <dsp:cNvPr id="0" name=""/>
        <dsp:cNvSpPr/>
      </dsp:nvSpPr>
      <dsp:spPr>
        <a:xfrm>
          <a:off x="5652347" y="1134775"/>
          <a:ext cx="715510" cy="71551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BD3C3E-6995-4F8E-B258-37CAA630C007}">
      <dsp:nvSpPr>
        <dsp:cNvPr id="0" name=""/>
        <dsp:cNvSpPr/>
      </dsp:nvSpPr>
      <dsp:spPr>
        <a:xfrm>
          <a:off x="4987944" y="2504467"/>
          <a:ext cx="204431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GB" sz="1400" kern="1200" dirty="0"/>
            <a:t>Supporting </a:t>
          </a:r>
        </a:p>
        <a:p>
          <a:pPr marL="0" lvl="0" indent="0" algn="ctr" defTabSz="622300">
            <a:lnSpc>
              <a:spcPct val="90000"/>
            </a:lnSpc>
            <a:spcBef>
              <a:spcPct val="0"/>
            </a:spcBef>
            <a:spcAft>
              <a:spcPct val="35000"/>
            </a:spcAft>
            <a:buNone/>
            <a:defRPr cap="all"/>
          </a:pPr>
          <a:r>
            <a:rPr lang="en-GB" sz="1400" kern="1200" dirty="0"/>
            <a:t>new roles</a:t>
          </a:r>
          <a:endParaRPr lang="en-US" sz="1400" kern="1200" dirty="0"/>
        </a:p>
      </dsp:txBody>
      <dsp:txXfrm>
        <a:off x="4987944" y="2504467"/>
        <a:ext cx="2044316" cy="720000"/>
      </dsp:txXfrm>
    </dsp:sp>
    <dsp:sp modelId="{51CD2909-EB46-444C-AB06-921F521C2654}">
      <dsp:nvSpPr>
        <dsp:cNvPr id="0" name=""/>
        <dsp:cNvSpPr/>
      </dsp:nvSpPr>
      <dsp:spPr>
        <a:xfrm>
          <a:off x="7788658" y="869014"/>
          <a:ext cx="1247033" cy="1247033"/>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D2222F-C349-42F6-B7B6-D7457C38D3F5}">
      <dsp:nvSpPr>
        <dsp:cNvPr id="0" name=""/>
        <dsp:cNvSpPr/>
      </dsp:nvSpPr>
      <dsp:spPr>
        <a:xfrm>
          <a:off x="8054419" y="1134775"/>
          <a:ext cx="715510" cy="71551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198F07-A08E-4666-B009-DCDE09124C6C}">
      <dsp:nvSpPr>
        <dsp:cNvPr id="0" name=""/>
        <dsp:cNvSpPr/>
      </dsp:nvSpPr>
      <dsp:spPr>
        <a:xfrm>
          <a:off x="7390016" y="2504467"/>
          <a:ext cx="204431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GB" sz="1400" kern="1200" dirty="0"/>
            <a:t>Developing </a:t>
          </a:r>
        </a:p>
        <a:p>
          <a:pPr marL="0" lvl="0" indent="0" algn="ctr" defTabSz="622300">
            <a:lnSpc>
              <a:spcPct val="90000"/>
            </a:lnSpc>
            <a:spcBef>
              <a:spcPct val="0"/>
            </a:spcBef>
            <a:spcAft>
              <a:spcPct val="35000"/>
            </a:spcAft>
            <a:buNone/>
            <a:defRPr cap="all"/>
          </a:pPr>
          <a:r>
            <a:rPr lang="en-GB" sz="1400" kern="1200" dirty="0"/>
            <a:t>lifelong learning</a:t>
          </a:r>
          <a:endParaRPr lang="en-US" sz="1400" kern="1200" dirty="0"/>
        </a:p>
      </dsp:txBody>
      <dsp:txXfrm>
        <a:off x="7390016" y="2504467"/>
        <a:ext cx="2044316" cy="720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BB64B7-459F-4F8D-A065-1615CB7188D5}">
      <dsp:nvSpPr>
        <dsp:cNvPr id="0" name=""/>
        <dsp:cNvSpPr/>
      </dsp:nvSpPr>
      <dsp:spPr>
        <a:xfrm>
          <a:off x="0" y="615237"/>
          <a:ext cx="10058399" cy="113582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4F8D4E-265E-488A-981E-A98AA5DBC507}">
      <dsp:nvSpPr>
        <dsp:cNvPr id="0" name=""/>
        <dsp:cNvSpPr/>
      </dsp:nvSpPr>
      <dsp:spPr>
        <a:xfrm>
          <a:off x="343586" y="870798"/>
          <a:ext cx="624703" cy="6247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E1E1699-A15D-4D97-9DFB-2C0FF93AC9EE}">
      <dsp:nvSpPr>
        <dsp:cNvPr id="0" name=""/>
        <dsp:cNvSpPr/>
      </dsp:nvSpPr>
      <dsp:spPr>
        <a:xfrm>
          <a:off x="1311876" y="615237"/>
          <a:ext cx="8746523" cy="1135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208" tIns="120208" rIns="120208" bIns="120208" numCol="1" spcCol="1270" anchor="ctr" anchorCtr="0">
          <a:noAutofit/>
        </a:bodyPr>
        <a:lstStyle/>
        <a:p>
          <a:pPr marL="0" lvl="0" indent="0" algn="l" defTabSz="1111250">
            <a:lnSpc>
              <a:spcPct val="90000"/>
            </a:lnSpc>
            <a:spcBef>
              <a:spcPct val="0"/>
            </a:spcBef>
            <a:spcAft>
              <a:spcPct val="35000"/>
            </a:spcAft>
            <a:buNone/>
          </a:pPr>
          <a:r>
            <a:rPr lang="en-GB" sz="2500" b="1" kern="1200"/>
            <a:t>Who knows what a SARC is?</a:t>
          </a:r>
          <a:endParaRPr lang="en-US" sz="2500" kern="1200"/>
        </a:p>
      </dsp:txBody>
      <dsp:txXfrm>
        <a:off x="1311876" y="615237"/>
        <a:ext cx="8746523" cy="1135824"/>
      </dsp:txXfrm>
    </dsp:sp>
    <dsp:sp modelId="{651C86FE-57AE-4E89-B472-0908F695705B}">
      <dsp:nvSpPr>
        <dsp:cNvPr id="0" name=""/>
        <dsp:cNvSpPr/>
      </dsp:nvSpPr>
      <dsp:spPr>
        <a:xfrm>
          <a:off x="0" y="2035018"/>
          <a:ext cx="10058399" cy="113582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3DEA44-CB2D-401D-A2CE-5BB06F2A80D4}">
      <dsp:nvSpPr>
        <dsp:cNvPr id="0" name=""/>
        <dsp:cNvSpPr/>
      </dsp:nvSpPr>
      <dsp:spPr>
        <a:xfrm>
          <a:off x="343586" y="2290578"/>
          <a:ext cx="624703" cy="6247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FAA6C64-9912-49C7-9EB3-F98DE346C176}">
      <dsp:nvSpPr>
        <dsp:cNvPr id="0" name=""/>
        <dsp:cNvSpPr/>
      </dsp:nvSpPr>
      <dsp:spPr>
        <a:xfrm>
          <a:off x="1311876" y="2035018"/>
          <a:ext cx="8746523" cy="1135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208" tIns="120208" rIns="120208" bIns="120208" numCol="1" spcCol="1270" anchor="ctr" anchorCtr="0">
          <a:noAutofit/>
        </a:bodyPr>
        <a:lstStyle/>
        <a:p>
          <a:pPr marL="0" lvl="0" indent="0" algn="l" defTabSz="1111250">
            <a:lnSpc>
              <a:spcPct val="90000"/>
            </a:lnSpc>
            <a:spcBef>
              <a:spcPct val="0"/>
            </a:spcBef>
            <a:spcAft>
              <a:spcPct val="35000"/>
            </a:spcAft>
            <a:buNone/>
          </a:pPr>
          <a:r>
            <a:rPr lang="en-GB" sz="2500" b="1" kern="1200"/>
            <a:t>Who has referred someone to a SARC?</a:t>
          </a:r>
          <a:endParaRPr lang="en-US" sz="2500" kern="1200"/>
        </a:p>
      </dsp:txBody>
      <dsp:txXfrm>
        <a:off x="1311876" y="2035018"/>
        <a:ext cx="8746523" cy="113582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20B859-6BF2-41D7-9E74-6EF2FF86F122}">
      <dsp:nvSpPr>
        <dsp:cNvPr id="0" name=""/>
        <dsp:cNvSpPr/>
      </dsp:nvSpPr>
      <dsp:spPr>
        <a:xfrm>
          <a:off x="134825" y="275313"/>
          <a:ext cx="1295909" cy="129590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337343-7BF6-4698-9C8F-850AE782DF89}">
      <dsp:nvSpPr>
        <dsp:cNvPr id="0" name=""/>
        <dsp:cNvSpPr/>
      </dsp:nvSpPr>
      <dsp:spPr>
        <a:xfrm>
          <a:off x="406966" y="547454"/>
          <a:ext cx="751627" cy="7516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99A76F3-5023-4AB4-8E31-2245E3182F50}">
      <dsp:nvSpPr>
        <dsp:cNvPr id="0" name=""/>
        <dsp:cNvSpPr/>
      </dsp:nvSpPr>
      <dsp:spPr>
        <a:xfrm>
          <a:off x="1708430" y="275313"/>
          <a:ext cx="3054644" cy="1295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GB" sz="2400" kern="1200"/>
            <a:t>To increase our awareness of local </a:t>
          </a:r>
        </a:p>
        <a:p>
          <a:pPr marL="0" lvl="0" indent="0" algn="l" defTabSz="1066800">
            <a:lnSpc>
              <a:spcPct val="100000"/>
            </a:lnSpc>
            <a:spcBef>
              <a:spcPct val="0"/>
            </a:spcBef>
            <a:spcAft>
              <a:spcPct val="35000"/>
            </a:spcAft>
            <a:buNone/>
          </a:pPr>
          <a:r>
            <a:rPr lang="en-GB" sz="2400" kern="1200"/>
            <a:t>SARC Service</a:t>
          </a:r>
          <a:endParaRPr lang="en-US" sz="2400" kern="1200"/>
        </a:p>
      </dsp:txBody>
      <dsp:txXfrm>
        <a:off x="1708430" y="275313"/>
        <a:ext cx="3054644" cy="1295909"/>
      </dsp:txXfrm>
    </dsp:sp>
    <dsp:sp modelId="{3FD06C38-D5BE-4651-AD19-9FE076672012}">
      <dsp:nvSpPr>
        <dsp:cNvPr id="0" name=""/>
        <dsp:cNvSpPr/>
      </dsp:nvSpPr>
      <dsp:spPr>
        <a:xfrm>
          <a:off x="5295324" y="275313"/>
          <a:ext cx="1295909" cy="129590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102848-DFB1-4370-882D-9300F7029CBB}">
      <dsp:nvSpPr>
        <dsp:cNvPr id="0" name=""/>
        <dsp:cNvSpPr/>
      </dsp:nvSpPr>
      <dsp:spPr>
        <a:xfrm>
          <a:off x="5567465" y="547454"/>
          <a:ext cx="751627" cy="75162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CDCA5C4-DB87-42D8-A199-7A8671F24EF0}">
      <dsp:nvSpPr>
        <dsp:cNvPr id="0" name=""/>
        <dsp:cNvSpPr/>
      </dsp:nvSpPr>
      <dsp:spPr>
        <a:xfrm>
          <a:off x="6868929" y="275313"/>
          <a:ext cx="3054644" cy="1295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Increase understanding of referral pathways </a:t>
          </a:r>
        </a:p>
      </dsp:txBody>
      <dsp:txXfrm>
        <a:off x="6868929" y="275313"/>
        <a:ext cx="3054644" cy="1295909"/>
      </dsp:txXfrm>
    </dsp:sp>
    <dsp:sp modelId="{BC6183DC-75BE-446D-9425-65C41EF30C87}">
      <dsp:nvSpPr>
        <dsp:cNvPr id="0" name=""/>
        <dsp:cNvSpPr/>
      </dsp:nvSpPr>
      <dsp:spPr>
        <a:xfrm>
          <a:off x="134825" y="2214856"/>
          <a:ext cx="1295909" cy="129590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022560-8DC7-49A4-AB00-05956D942F13}">
      <dsp:nvSpPr>
        <dsp:cNvPr id="0" name=""/>
        <dsp:cNvSpPr/>
      </dsp:nvSpPr>
      <dsp:spPr>
        <a:xfrm>
          <a:off x="406966" y="2486997"/>
          <a:ext cx="751627" cy="75162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E35DF3-65C3-49D2-848B-7563309C01B8}">
      <dsp:nvSpPr>
        <dsp:cNvPr id="0" name=""/>
        <dsp:cNvSpPr/>
      </dsp:nvSpPr>
      <dsp:spPr>
        <a:xfrm>
          <a:off x="1708430" y="2214856"/>
          <a:ext cx="3054644" cy="1295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GB" sz="2400" kern="1200"/>
            <a:t>To increase our professional curiosity around Sexual Assault</a:t>
          </a:r>
          <a:endParaRPr lang="en-US" sz="2400" kern="1200"/>
        </a:p>
      </dsp:txBody>
      <dsp:txXfrm>
        <a:off x="1708430" y="2214856"/>
        <a:ext cx="3054644" cy="1295909"/>
      </dsp:txXfrm>
    </dsp:sp>
    <dsp:sp modelId="{04C0BEA8-E6E4-4DDF-9D8D-BF83AA93011E}">
      <dsp:nvSpPr>
        <dsp:cNvPr id="0" name=""/>
        <dsp:cNvSpPr/>
      </dsp:nvSpPr>
      <dsp:spPr>
        <a:xfrm>
          <a:off x="5295324" y="2214856"/>
          <a:ext cx="1295909" cy="1295909"/>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D59D26-AC14-4233-B6C9-8E756E6576E8}">
      <dsp:nvSpPr>
        <dsp:cNvPr id="0" name=""/>
        <dsp:cNvSpPr/>
      </dsp:nvSpPr>
      <dsp:spPr>
        <a:xfrm>
          <a:off x="5567465" y="2486997"/>
          <a:ext cx="751627" cy="75162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742F15F-59C3-4302-B118-F08E7CB212F5}">
      <dsp:nvSpPr>
        <dsp:cNvPr id="0" name=""/>
        <dsp:cNvSpPr/>
      </dsp:nvSpPr>
      <dsp:spPr>
        <a:xfrm>
          <a:off x="6868929" y="2214856"/>
          <a:ext cx="3054644" cy="1295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GB" sz="2400" kern="1200"/>
            <a:t>Clinical/forensic update</a:t>
          </a:r>
          <a:endParaRPr lang="en-US" sz="2400" kern="1200"/>
        </a:p>
      </dsp:txBody>
      <dsp:txXfrm>
        <a:off x="6868929" y="2214856"/>
        <a:ext cx="3054644" cy="129590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9738" cy="5016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94138" y="0"/>
            <a:ext cx="2979737" cy="501650"/>
          </a:xfrm>
          <a:prstGeom prst="rect">
            <a:avLst/>
          </a:prstGeom>
        </p:spPr>
        <p:txBody>
          <a:bodyPr vert="horz" lIns="91440" tIns="45720" rIns="91440" bIns="45720" rtlCol="0"/>
          <a:lstStyle>
            <a:lvl1pPr algn="r">
              <a:defRPr sz="1200"/>
            </a:lvl1pPr>
          </a:lstStyle>
          <a:p>
            <a:fld id="{47C38B1A-2137-4AE2-8DD9-0A66E2BADD45}" type="datetimeFigureOut">
              <a:rPr lang="en-GB" smtClean="0"/>
              <a:t>15/07/2020</a:t>
            </a:fld>
            <a:endParaRPr lang="en-GB"/>
          </a:p>
        </p:txBody>
      </p:sp>
      <p:sp>
        <p:nvSpPr>
          <p:cNvPr id="4" name="Slide Image Placeholder 3"/>
          <p:cNvSpPr>
            <a:spLocks noGrp="1" noRot="1" noChangeAspect="1"/>
          </p:cNvSpPr>
          <p:nvPr>
            <p:ph type="sldImg" idx="2"/>
          </p:nvPr>
        </p:nvSpPr>
        <p:spPr>
          <a:xfrm>
            <a:off x="438150" y="1250950"/>
            <a:ext cx="5999163" cy="33750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7388" y="4813300"/>
            <a:ext cx="5500687" cy="39385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01188"/>
            <a:ext cx="2979738" cy="50165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94138" y="9501188"/>
            <a:ext cx="2979737" cy="501650"/>
          </a:xfrm>
          <a:prstGeom prst="rect">
            <a:avLst/>
          </a:prstGeom>
        </p:spPr>
        <p:txBody>
          <a:bodyPr vert="horz" lIns="91440" tIns="45720" rIns="91440" bIns="45720" rtlCol="0" anchor="b"/>
          <a:lstStyle>
            <a:lvl1pPr algn="r">
              <a:defRPr sz="1200"/>
            </a:lvl1pPr>
          </a:lstStyle>
          <a:p>
            <a:fld id="{931324B9-F7BF-4E3F-96E1-E6246470EA3B}" type="slidenum">
              <a:rPr lang="en-GB" smtClean="0"/>
              <a:t>‹#›</a:t>
            </a:fld>
            <a:endParaRPr lang="en-GB"/>
          </a:p>
        </p:txBody>
      </p:sp>
    </p:spTree>
    <p:extLst>
      <p:ext uri="{BB962C8B-B14F-4D97-AF65-F5344CB8AC3E}">
        <p14:creationId xmlns:p14="http://schemas.microsoft.com/office/powerpoint/2010/main" val="3342278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770E48-8D93-6E4A-B259-2F1EA9130D2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791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770E48-8D93-6E4A-B259-2F1EA9130D2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2374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Introduce self</a:t>
            </a:r>
            <a:r>
              <a:rPr lang="en-GB" altLang="en-US" baseline="0" dirty="0"/>
              <a:t> and reminder,  will be recorded and sent around.   Questions in the </a:t>
            </a:r>
            <a:r>
              <a:rPr lang="en-GB" altLang="en-US" baseline="0" dirty="0" err="1"/>
              <a:t>chatbox</a:t>
            </a:r>
            <a:r>
              <a:rPr lang="en-GB" altLang="en-US" baseline="0" dirty="0"/>
              <a:t>,  will pick up some questions today but due to time,  most questions will be picked up and response sent afterwards.</a:t>
            </a:r>
            <a:endParaRPr lang="en-GB" altLang="en-US" dirty="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E632EF0-669C-47F6-9CE9-193FDF6AE46C}" type="slidenum">
              <a:rPr lang="en-GB" altLang="en-US" smtClean="0">
                <a:latin typeface="Arial" pitchFamily="34" charset="0"/>
              </a:rPr>
              <a:pPr eaLnBrk="1" hangingPunct="1">
                <a:spcBef>
                  <a:spcPct val="0"/>
                </a:spcBef>
              </a:pPr>
              <a:t>31</a:t>
            </a:fld>
            <a:endParaRPr lang="en-GB" altLang="en-US">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Just a reminder that can only comment through Q</a:t>
            </a:r>
            <a:r>
              <a:rPr lang="en-GB" baseline="0" dirty="0"/>
              <a:t> and A.    No PID.    Will take questions at the end of each presentation and if any don’t have time for,  will include these and provide a response after to go out to everyone.</a:t>
            </a:r>
            <a:endParaRPr lang="en-GB" dirty="0"/>
          </a:p>
        </p:txBody>
      </p:sp>
      <p:sp>
        <p:nvSpPr>
          <p:cNvPr id="4" name="Slide Number Placeholder 3"/>
          <p:cNvSpPr>
            <a:spLocks noGrp="1"/>
          </p:cNvSpPr>
          <p:nvPr>
            <p:ph type="sldNum" sz="quarter" idx="10"/>
          </p:nvPr>
        </p:nvSpPr>
        <p:spPr/>
        <p:txBody>
          <a:bodyPr/>
          <a:lstStyle/>
          <a:p>
            <a:fld id="{45107E67-0339-4DA3-A2DC-301EF1F16D79}" type="slidenum">
              <a:rPr lang="en-GB" smtClean="0"/>
              <a:t>32</a:t>
            </a:fld>
            <a:endParaRPr lang="en-GB"/>
          </a:p>
        </p:txBody>
      </p:sp>
    </p:spTree>
    <p:extLst>
      <p:ext uri="{BB962C8B-B14F-4D97-AF65-F5344CB8AC3E}">
        <p14:creationId xmlns:p14="http://schemas.microsoft.com/office/powerpoint/2010/main" val="1624923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Overall,  significantly reduced face to face contact</a:t>
            </a:r>
            <a:r>
              <a:rPr lang="en-GB" baseline="0" dirty="0"/>
              <a:t> with families which may lead to children and vulnerable adults being more hidden and abuse or neglect not being identified.</a:t>
            </a:r>
            <a:endParaRPr lang="en-GB" dirty="0"/>
          </a:p>
        </p:txBody>
      </p:sp>
      <p:sp>
        <p:nvSpPr>
          <p:cNvPr id="4" name="Slide Number Placeholder 3"/>
          <p:cNvSpPr>
            <a:spLocks noGrp="1"/>
          </p:cNvSpPr>
          <p:nvPr>
            <p:ph type="sldNum" sz="quarter" idx="10"/>
          </p:nvPr>
        </p:nvSpPr>
        <p:spPr/>
        <p:txBody>
          <a:bodyPr/>
          <a:lstStyle/>
          <a:p>
            <a:fld id="{45107E67-0339-4DA3-A2DC-301EF1F16D79}" type="slidenum">
              <a:rPr lang="en-GB" smtClean="0"/>
              <a:t>34</a:t>
            </a:fld>
            <a:endParaRPr lang="en-GB"/>
          </a:p>
        </p:txBody>
      </p:sp>
    </p:spTree>
    <p:extLst>
      <p:ext uri="{BB962C8B-B14F-4D97-AF65-F5344CB8AC3E}">
        <p14:creationId xmlns:p14="http://schemas.microsoft.com/office/powerpoint/2010/main" val="1930849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5107E67-0339-4DA3-A2DC-301EF1F16D79}" type="slidenum">
              <a:rPr lang="en-GB" smtClean="0"/>
              <a:t>35</a:t>
            </a:fld>
            <a:endParaRPr lang="en-GB"/>
          </a:p>
        </p:txBody>
      </p:sp>
    </p:spTree>
    <p:extLst>
      <p:ext uri="{BB962C8B-B14F-4D97-AF65-F5344CB8AC3E}">
        <p14:creationId xmlns:p14="http://schemas.microsoft.com/office/powerpoint/2010/main" val="3868899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list is not exhaustive</a:t>
            </a:r>
            <a:r>
              <a:rPr lang="en-GB" baseline="0" dirty="0"/>
              <a:t> but a range of the issues that may make some people more vulnerable</a:t>
            </a:r>
            <a:endParaRPr lang="en-GB" dirty="0"/>
          </a:p>
          <a:p>
            <a:endParaRPr lang="en-GB" dirty="0"/>
          </a:p>
        </p:txBody>
      </p:sp>
      <p:sp>
        <p:nvSpPr>
          <p:cNvPr id="4" name="Slide Number Placeholder 3"/>
          <p:cNvSpPr>
            <a:spLocks noGrp="1"/>
          </p:cNvSpPr>
          <p:nvPr>
            <p:ph type="sldNum" sz="quarter" idx="10"/>
          </p:nvPr>
        </p:nvSpPr>
        <p:spPr/>
        <p:txBody>
          <a:bodyPr/>
          <a:lstStyle/>
          <a:p>
            <a:fld id="{45107E67-0339-4DA3-A2DC-301EF1F16D79}" type="slidenum">
              <a:rPr lang="en-GB" smtClean="0"/>
              <a:t>37</a:t>
            </a:fld>
            <a:endParaRPr lang="en-GB"/>
          </a:p>
        </p:txBody>
      </p:sp>
    </p:spTree>
    <p:extLst>
      <p:ext uri="{BB962C8B-B14F-4D97-AF65-F5344CB8AC3E}">
        <p14:creationId xmlns:p14="http://schemas.microsoft.com/office/powerpoint/2010/main" val="360057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Never more relevant than currently </a:t>
            </a:r>
          </a:p>
        </p:txBody>
      </p:sp>
      <p:sp>
        <p:nvSpPr>
          <p:cNvPr id="4" name="Slide Number Placeholder 3"/>
          <p:cNvSpPr>
            <a:spLocks noGrp="1"/>
          </p:cNvSpPr>
          <p:nvPr>
            <p:ph type="sldNum" sz="quarter" idx="10"/>
          </p:nvPr>
        </p:nvSpPr>
        <p:spPr/>
        <p:txBody>
          <a:bodyPr/>
          <a:lstStyle/>
          <a:p>
            <a:fld id="{45107E67-0339-4DA3-A2DC-301EF1F16D79}" type="slidenum">
              <a:rPr lang="en-GB" smtClean="0"/>
              <a:t>38</a:t>
            </a:fld>
            <a:endParaRPr lang="en-GB"/>
          </a:p>
        </p:txBody>
      </p:sp>
    </p:spTree>
    <p:extLst>
      <p:ext uri="{BB962C8B-B14F-4D97-AF65-F5344CB8AC3E}">
        <p14:creationId xmlns:p14="http://schemas.microsoft.com/office/powerpoint/2010/main" val="10054388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tool used to assess children.  </a:t>
            </a:r>
            <a:r>
              <a:rPr lang="en-GB" dirty="0" err="1"/>
              <a:t>Framewor</a:t>
            </a:r>
            <a:r>
              <a:rPr lang="en-GB" dirty="0"/>
              <a:t> for Assessment.   Child’s needs include</a:t>
            </a:r>
            <a:r>
              <a:rPr lang="en-GB" baseline="0" dirty="0"/>
              <a:t> love,  education,  stability,  development needs,  food,  shelter -  Varies depending on age of child and individual health and other issues</a:t>
            </a:r>
          </a:p>
          <a:p>
            <a:r>
              <a:rPr lang="en-GB" baseline="0" dirty="0"/>
              <a:t>Parental capacity to meet those needs e.g. may be impacted by mental health,  substance misuse,  domestic abuse or other issues -  May vary depending on needs and age of child and other factors.  Parents physical needs e.g.  Disabilities / Bereavement</a:t>
            </a:r>
          </a:p>
          <a:p>
            <a:r>
              <a:rPr lang="en-GB" baseline="0" dirty="0"/>
              <a:t>Environmental and family support -  Less social support,  not seeing families,  some community resources,  housing,  unemployment etc.</a:t>
            </a:r>
          </a:p>
        </p:txBody>
      </p:sp>
      <p:sp>
        <p:nvSpPr>
          <p:cNvPr id="4" name="Slide Number Placeholder 3"/>
          <p:cNvSpPr>
            <a:spLocks noGrp="1"/>
          </p:cNvSpPr>
          <p:nvPr>
            <p:ph type="sldNum" sz="quarter" idx="10"/>
          </p:nvPr>
        </p:nvSpPr>
        <p:spPr/>
        <p:txBody>
          <a:bodyPr/>
          <a:lstStyle/>
          <a:p>
            <a:fld id="{45107E67-0339-4DA3-A2DC-301EF1F16D79}" type="slidenum">
              <a:rPr lang="en-GB" smtClean="0"/>
              <a:t>40</a:t>
            </a:fld>
            <a:endParaRPr lang="en-GB"/>
          </a:p>
        </p:txBody>
      </p:sp>
    </p:spTree>
    <p:extLst>
      <p:ext uri="{BB962C8B-B14F-4D97-AF65-F5344CB8AC3E}">
        <p14:creationId xmlns:p14="http://schemas.microsoft.com/office/powerpoint/2010/main" val="2276142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Cases</a:t>
            </a:r>
            <a:r>
              <a:rPr lang="en-GB" baseline="0" dirty="0"/>
              <a:t> locally and nationally -  Abusive Head Trauma </a:t>
            </a:r>
            <a:endParaRPr lang="en-GB" dirty="0"/>
          </a:p>
        </p:txBody>
      </p:sp>
      <p:sp>
        <p:nvSpPr>
          <p:cNvPr id="4" name="Slide Number Placeholder 3"/>
          <p:cNvSpPr>
            <a:spLocks noGrp="1"/>
          </p:cNvSpPr>
          <p:nvPr>
            <p:ph type="sldNum" sz="quarter" idx="10"/>
          </p:nvPr>
        </p:nvSpPr>
        <p:spPr/>
        <p:txBody>
          <a:bodyPr/>
          <a:lstStyle/>
          <a:p>
            <a:fld id="{45107E67-0339-4DA3-A2DC-301EF1F16D79}" type="slidenum">
              <a:rPr lang="en-GB" smtClean="0"/>
              <a:t>41</a:t>
            </a:fld>
            <a:endParaRPr lang="en-GB"/>
          </a:p>
        </p:txBody>
      </p:sp>
    </p:spTree>
    <p:extLst>
      <p:ext uri="{BB962C8B-B14F-4D97-AF65-F5344CB8AC3E}">
        <p14:creationId xmlns:p14="http://schemas.microsoft.com/office/powerpoint/2010/main" val="2271014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altLang="en-US" dirty="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A57D47D-8754-4813-B334-B9E48FA6692D}" type="slidenum">
              <a:rPr lang="en-GB" altLang="en-US" smtClean="0">
                <a:latin typeface="Arial" pitchFamily="34" charset="0"/>
              </a:rPr>
              <a:pPr eaLnBrk="1" hangingPunct="1">
                <a:spcBef>
                  <a:spcPct val="0"/>
                </a:spcBef>
              </a:pPr>
              <a:t>43</a:t>
            </a:fld>
            <a:endParaRPr lang="en-GB" altLang="en-US">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770E48-8D93-6E4A-B259-2F1EA9130D2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8662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a:t>
            </a:r>
            <a:r>
              <a:rPr lang="en-GB" baseline="0" dirty="0"/>
              <a:t> </a:t>
            </a:r>
            <a:r>
              <a:rPr lang="en-GB" baseline="0" dirty="0" err="1"/>
              <a:t>clearcut</a:t>
            </a:r>
            <a:r>
              <a:rPr lang="en-GB" baseline="0" dirty="0"/>
              <a:t> answers but asking to go away and consider issues and come back with suggestions.   Highlighting challenges and complexity of primary care and working with safeguarding issues.   Many issues only apparent with hindsight and recognise that may only have limited information.   Cannot prevent or see all safeguarding issues but by being more aware,  may pick up indicator and make a difference.   If unsure,  seek consultation or support from safeguarding team.    Can’t refer for you but can talk through and help thinking and can support to escalate.</a:t>
            </a:r>
            <a:endParaRPr lang="en-GB" dirty="0"/>
          </a:p>
        </p:txBody>
      </p:sp>
      <p:sp>
        <p:nvSpPr>
          <p:cNvPr id="4" name="Slide Number Placeholder 3"/>
          <p:cNvSpPr>
            <a:spLocks noGrp="1"/>
          </p:cNvSpPr>
          <p:nvPr>
            <p:ph type="sldNum" sz="quarter" idx="10"/>
          </p:nvPr>
        </p:nvSpPr>
        <p:spPr/>
        <p:txBody>
          <a:bodyPr/>
          <a:lstStyle/>
          <a:p>
            <a:fld id="{45107E67-0339-4DA3-A2DC-301EF1F16D79}" type="slidenum">
              <a:rPr lang="en-GB" smtClean="0"/>
              <a:t>44</a:t>
            </a:fld>
            <a:endParaRPr lang="en-GB"/>
          </a:p>
        </p:txBody>
      </p:sp>
    </p:spTree>
    <p:extLst>
      <p:ext uri="{BB962C8B-B14F-4D97-AF65-F5344CB8AC3E}">
        <p14:creationId xmlns:p14="http://schemas.microsoft.com/office/powerpoint/2010/main" val="8194814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COVID 19 has affected peoples lives considerably, Domestic abuse numbers have surged since the start of lock down </a:t>
            </a:r>
          </a:p>
          <a:p>
            <a:r>
              <a:rPr lang="en-GB" baseline="0" dirty="0"/>
              <a:t>Staff are working remotely, this session aims to address how to have difficult conversations regarding domestic abuse over the phone </a:t>
            </a:r>
          </a:p>
          <a:p>
            <a:endParaRPr lang="en-GB" baseline="0" dirty="0"/>
          </a:p>
          <a:p>
            <a:r>
              <a:rPr lang="en-GB" sz="1200" b="0" i="0" u="none" strike="noStrike" kern="1200" baseline="0" dirty="0">
                <a:solidFill>
                  <a:schemeClr val="tx1"/>
                </a:solidFill>
                <a:latin typeface="+mn-lt"/>
                <a:ea typeface="+mn-ea"/>
                <a:cs typeface="+mn-cs"/>
              </a:rPr>
              <a:t>We know that COVID-19 will have a detrimental impact on the safety and lives of patients affected by domestic</a:t>
            </a:r>
          </a:p>
          <a:p>
            <a:r>
              <a:rPr lang="en-GB" sz="1200" b="0" i="0" u="none" strike="noStrike" kern="1200" baseline="0" dirty="0">
                <a:solidFill>
                  <a:schemeClr val="tx1"/>
                </a:solidFill>
                <a:latin typeface="+mn-lt"/>
                <a:ea typeface="+mn-ea"/>
                <a:cs typeface="+mn-cs"/>
              </a:rPr>
              <a:t>violence and abuse (DVA) and their children. Home may not be a safe place for those affected by DVA. Weeks or</a:t>
            </a:r>
          </a:p>
          <a:p>
            <a:r>
              <a:rPr lang="en-GB" sz="1200" b="0" i="0" u="none" strike="noStrike" kern="1200" baseline="0" dirty="0">
                <a:solidFill>
                  <a:schemeClr val="tx1"/>
                </a:solidFill>
                <a:latin typeface="+mn-lt"/>
                <a:ea typeface="+mn-ea"/>
                <a:cs typeface="+mn-cs"/>
              </a:rPr>
              <a:t>months of self-isolation may be a dangerous and deeply difficult time for many, as their routes to support and</a:t>
            </a:r>
          </a:p>
          <a:p>
            <a:r>
              <a:rPr lang="en-GB" sz="1200" b="0" i="0" u="none" strike="noStrike" kern="1200" baseline="0" dirty="0">
                <a:solidFill>
                  <a:schemeClr val="tx1"/>
                </a:solidFill>
                <a:latin typeface="+mn-lt"/>
                <a:ea typeface="+mn-ea"/>
                <a:cs typeface="+mn-cs"/>
              </a:rPr>
              <a:t>safety will be shut down or limited. GPs and other general practice clinicians play a vital role in addressing DVA in</a:t>
            </a:r>
          </a:p>
          <a:p>
            <a:r>
              <a:rPr lang="en-GB" sz="1200" b="0" i="0" u="none" strike="noStrike" kern="1200" baseline="0" dirty="0">
                <a:solidFill>
                  <a:schemeClr val="tx1"/>
                </a:solidFill>
                <a:latin typeface="+mn-lt"/>
                <a:ea typeface="+mn-ea"/>
                <a:cs typeface="+mn-cs"/>
              </a:rPr>
              <a:t>the current COVID-19 pandemic and national lockdown. Usual routes of enquiring about and supporting patients</a:t>
            </a:r>
          </a:p>
          <a:p>
            <a:r>
              <a:rPr lang="en-GB" sz="1200" b="0" i="0" u="none" strike="noStrike" kern="1200" baseline="0" dirty="0">
                <a:solidFill>
                  <a:schemeClr val="tx1"/>
                </a:solidFill>
                <a:latin typeface="+mn-lt"/>
                <a:ea typeface="+mn-ea"/>
                <a:cs typeface="+mn-cs"/>
              </a:rPr>
              <a:t>experiencing domestic abuse are no longer an option. Phone and video consultations are currently being used by</a:t>
            </a:r>
          </a:p>
          <a:p>
            <a:r>
              <a:rPr lang="en-GB" sz="1200" b="0" i="0" u="none" strike="noStrike" kern="1200" baseline="0" dirty="0">
                <a:solidFill>
                  <a:schemeClr val="tx1"/>
                </a:solidFill>
                <a:latin typeface="+mn-lt"/>
                <a:ea typeface="+mn-ea"/>
                <a:cs typeface="+mn-cs"/>
              </a:rPr>
              <a:t>most practices in the UK in place of face-to-face consultations. This guidance aims to inform safe telephone and</a:t>
            </a:r>
          </a:p>
          <a:p>
            <a:r>
              <a:rPr lang="en-GB" sz="1200" b="0" i="0" u="none" strike="noStrike" kern="1200" baseline="0" dirty="0">
                <a:solidFill>
                  <a:schemeClr val="tx1"/>
                </a:solidFill>
                <a:latin typeface="+mn-lt"/>
                <a:ea typeface="+mn-ea"/>
                <a:cs typeface="+mn-cs"/>
              </a:rPr>
              <a:t>video consultations with patients who are known to be at risk of DVA, when you suspect DVA and in response to</a:t>
            </a:r>
          </a:p>
          <a:p>
            <a:r>
              <a:rPr lang="en-GB" sz="1200" b="0" i="0" u="none" strike="noStrike" kern="1200" baseline="0" dirty="0">
                <a:solidFill>
                  <a:schemeClr val="tx1"/>
                </a:solidFill>
                <a:latin typeface="+mn-lt"/>
                <a:ea typeface="+mn-ea"/>
                <a:cs typeface="+mn-cs"/>
              </a:rPr>
              <a:t>self-disclosures of DVA. As patients will speak with reception or triage staff before they speak to a clinician, it is</a:t>
            </a:r>
          </a:p>
          <a:p>
            <a:r>
              <a:rPr lang="en-GB" sz="1200" b="0" i="0" u="none" strike="noStrike" kern="1200" baseline="0" dirty="0">
                <a:solidFill>
                  <a:schemeClr val="tx1"/>
                </a:solidFill>
                <a:latin typeface="+mn-lt"/>
                <a:ea typeface="+mn-ea"/>
                <a:cs typeface="+mn-cs"/>
              </a:rPr>
              <a:t>important that all staff in telephone or video contact with patients have an understanding of the effect of domestic</a:t>
            </a:r>
          </a:p>
          <a:p>
            <a:r>
              <a:rPr lang="en-GB" sz="1200" b="0" i="0" u="none" strike="noStrike" kern="1200" baseline="0" dirty="0">
                <a:solidFill>
                  <a:schemeClr val="tx1"/>
                </a:solidFill>
                <a:latin typeface="+mn-lt"/>
                <a:ea typeface="+mn-ea"/>
                <a:cs typeface="+mn-cs"/>
              </a:rPr>
              <a:t>abuse on their patient population and the current risks during the COVID-19 pandemic. Clinicians should check</a:t>
            </a:r>
          </a:p>
          <a:p>
            <a:r>
              <a:rPr lang="en-GB" sz="1200" b="0" i="0" u="none" strike="noStrike" kern="1200" baseline="0" dirty="0">
                <a:solidFill>
                  <a:schemeClr val="tx1"/>
                </a:solidFill>
                <a:latin typeface="+mn-lt"/>
                <a:ea typeface="+mn-ea"/>
                <a:cs typeface="+mn-cs"/>
              </a:rPr>
              <a:t>whether a patient’s medical record includes a Safeguarding/DVA code before conducting a telephone or video</a:t>
            </a:r>
          </a:p>
          <a:p>
            <a:r>
              <a:rPr lang="en-GB" sz="1200" b="0" i="0" u="none" strike="noStrike" kern="1200" baseline="0" dirty="0">
                <a:solidFill>
                  <a:schemeClr val="tx1"/>
                </a:solidFill>
                <a:latin typeface="+mn-lt"/>
                <a:ea typeface="+mn-ea"/>
                <a:cs typeface="+mn-cs"/>
              </a:rPr>
              <a:t>consultation.</a:t>
            </a:r>
          </a:p>
          <a:p>
            <a:endParaRPr lang="en-GB" sz="1200" b="0" i="0" u="none" strike="noStrike" kern="1200" baseline="0" dirty="0">
              <a:solidFill>
                <a:schemeClr val="tx1"/>
              </a:solidFill>
              <a:latin typeface="+mn-lt"/>
              <a:ea typeface="+mn-ea"/>
              <a:cs typeface="+mn-cs"/>
            </a:endParaRPr>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76DBBA-1341-4DD5-A75A-E3788517B67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17104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first need to have a common understanding of Domestic</a:t>
            </a:r>
            <a:r>
              <a:rPr lang="en-GB" baseline="0" dirty="0"/>
              <a:t> abuse (Read definition)</a:t>
            </a:r>
            <a:endParaRPr lang="en-GB" dirty="0"/>
          </a:p>
          <a:p>
            <a:endParaRPr lang="en-GB" dirty="0"/>
          </a:p>
          <a:p>
            <a:r>
              <a:rPr lang="en-GB" dirty="0"/>
              <a:t>State: Domestic abuse can happen to anybody</a:t>
            </a:r>
          </a:p>
          <a:p>
            <a:endParaRPr lang="en-GB" dirty="0"/>
          </a:p>
          <a:p>
            <a:r>
              <a:rPr lang="en-GB" dirty="0"/>
              <a:t>Domestic</a:t>
            </a:r>
            <a:r>
              <a:rPr lang="en-GB" baseline="0" dirty="0"/>
              <a:t> Abuse bill when passed will standardise the definition of Domestic Abuse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76DBBA-1341-4DD5-A75A-E3788517B67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24754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in 4 women</a:t>
            </a:r>
          </a:p>
          <a:p>
            <a:r>
              <a:rPr lang="en-GB" dirty="0"/>
              <a:t>1 in 6 men</a:t>
            </a:r>
          </a:p>
          <a:p>
            <a:r>
              <a:rPr lang="en-GB" dirty="0"/>
              <a:t>80% not known to services</a:t>
            </a:r>
          </a:p>
          <a:p>
            <a:r>
              <a:rPr lang="en-GB" dirty="0"/>
              <a:t>Domestic abuse services</a:t>
            </a:r>
            <a:r>
              <a:rPr lang="en-GB" baseline="0" dirty="0"/>
              <a:t> nationally have seen an increase in calls to the helplines, locally there has been an increase in high risk cases, with multiple perpetrators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76DBBA-1341-4DD5-A75A-E3788517B67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3616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GPs and other general practice clinicians play a vital role in addressing DVA in the current COVID-19 pandemic and national lockdown. Usual routes of enquiring about and supporting patients experiencing domestic abuse are no longer an option. Phone and video consultations are currently being used by most practices in the UK in place of face-to-face consultations. </a:t>
            </a:r>
          </a:p>
          <a:p>
            <a:endParaRPr lang="en-GB" dirty="0"/>
          </a:p>
          <a:p>
            <a:r>
              <a:rPr lang="en-GB" dirty="0"/>
              <a:t>Where Domestic abuse is known a face to</a:t>
            </a:r>
            <a:r>
              <a:rPr lang="en-GB" baseline="0" dirty="0"/>
              <a:t> face consultation should be offered</a:t>
            </a:r>
          </a:p>
          <a:p>
            <a:endParaRPr lang="en-GB" dirty="0"/>
          </a:p>
          <a:p>
            <a:r>
              <a:rPr lang="en-GB" dirty="0"/>
              <a:t>This guidance aims to inform safe telephone and video consultations with patients who are known to be at risk of DVA, when you suspect DVA and in response to self-disclosures of DVA. </a:t>
            </a:r>
          </a:p>
          <a:p>
            <a:endParaRPr lang="en-GB" dirty="0"/>
          </a:p>
          <a:p>
            <a:r>
              <a:rPr lang="en-GB" b="1" dirty="0"/>
              <a:t>The receptionists</a:t>
            </a:r>
            <a:r>
              <a:rPr lang="en-GB" b="1" baseline="0" dirty="0"/>
              <a:t> role is vital here when booking clients in for telephone or video call, they will need to state that the consultation shouldn’t be on loud speaker and if possible undertaken in private </a:t>
            </a:r>
            <a:endParaRPr lang="en-GB" b="1" dirty="0"/>
          </a:p>
          <a:p>
            <a:endParaRPr lang="en-GB" dirty="0"/>
          </a:p>
          <a:p>
            <a:r>
              <a:rPr lang="en-GB" dirty="0"/>
              <a:t>As patients will speak with reception or triage staff before they speak to a clinician, it is</a:t>
            </a:r>
            <a:r>
              <a:rPr lang="en-GB" baseline="0" dirty="0"/>
              <a:t> </a:t>
            </a:r>
            <a:r>
              <a:rPr lang="en-GB" dirty="0"/>
              <a:t>important that all staff in telephone or video contact with patients have an understanding of the effect of domestic</a:t>
            </a:r>
            <a:r>
              <a:rPr lang="en-GB" baseline="0" dirty="0"/>
              <a:t> </a:t>
            </a:r>
            <a:r>
              <a:rPr lang="en-GB" dirty="0"/>
              <a:t>abuse on their patient population and the current risks during the COVID-19 pandemic. Clinicians should check</a:t>
            </a:r>
            <a:r>
              <a:rPr lang="en-GB" baseline="0" dirty="0"/>
              <a:t> </a:t>
            </a:r>
            <a:r>
              <a:rPr lang="en-GB" dirty="0"/>
              <a:t>whether a patient’s medical record includes a Safeguarding/DVA code before conducting a telephone or video consultation.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76DBBA-1341-4DD5-A75A-E3788517B67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07782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GB" dirty="0"/>
              <a:t>This conversation</a:t>
            </a:r>
            <a:r>
              <a:rPr lang="en-GB" baseline="0" dirty="0"/>
              <a:t> will arise if you are aware of DVA but the client can not come into the practice for a face to face consultation </a:t>
            </a:r>
          </a:p>
          <a:p>
            <a:pPr marL="171450" indent="-171450">
              <a:buFont typeface="Arial" charset="0"/>
              <a:buChar char="•"/>
            </a:pPr>
            <a:r>
              <a:rPr lang="en-GB" baseline="0" dirty="0"/>
              <a:t>Or the client discloses to you whilst on a call </a:t>
            </a:r>
          </a:p>
          <a:p>
            <a:pPr marL="171450" indent="-171450">
              <a:buFont typeface="Arial" charset="0"/>
              <a:buChar char="•"/>
            </a:pPr>
            <a:endParaRPr lang="en-GB" baseline="0" dirty="0"/>
          </a:p>
          <a:p>
            <a:r>
              <a:rPr lang="en-GB" dirty="0"/>
              <a:t>Be very</a:t>
            </a:r>
            <a:r>
              <a:rPr lang="en-GB" baseline="0" dirty="0"/>
              <a:t> aware if the device is on loud speaker, anyone could be listening in </a:t>
            </a:r>
          </a:p>
          <a:p>
            <a:r>
              <a:rPr lang="en-GB" baseline="0" dirty="0"/>
              <a:t>If feel person is at risk and you can’t speak to them in private then invite them in for a consultation </a:t>
            </a:r>
          </a:p>
          <a:p>
            <a:pPr marL="171450" indent="-171450">
              <a:buFont typeface="Arial" charset="0"/>
              <a:buChar char="•"/>
            </a:pPr>
            <a:endParaRPr lang="en-GB" dirty="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GB" baseline="0" dirty="0"/>
              <a:t>If terminating the call causes too much suspicion which may cause more harm, change the subject to the health problem </a:t>
            </a:r>
            <a:endParaRPr lang="en-GB" dirty="0"/>
          </a:p>
          <a:p>
            <a:pPr marL="171450" indent="-171450">
              <a:buFont typeface="Arial" charset="0"/>
              <a:buChar char="•"/>
            </a:pPr>
            <a:r>
              <a:rPr lang="en-GB" dirty="0"/>
              <a:t>This</a:t>
            </a:r>
            <a:r>
              <a:rPr lang="en-GB" baseline="0" dirty="0"/>
              <a:t> is what the </a:t>
            </a:r>
            <a:r>
              <a:rPr lang="en-GB" baseline="0" dirty="0" err="1"/>
              <a:t>IRISi</a:t>
            </a:r>
            <a:r>
              <a:rPr lang="en-GB" baseline="0" dirty="0"/>
              <a:t> documents recommend however this behaviour can look suspicious and increase the risk of the person you are speaking to, if you can set the scene with the client at the start of the call to say if someone walks in change the conversation to a health issue, for women we would recommend gynaecological, concerns for men talk about bowels </a:t>
            </a:r>
          </a:p>
          <a:p>
            <a:pPr marL="171450" indent="-171450">
              <a:buFont typeface="Arial" charset="0"/>
              <a:buChar char="•"/>
            </a:pPr>
            <a:endParaRPr lang="en-GB" baseline="0" dirty="0"/>
          </a:p>
          <a:p>
            <a:r>
              <a:rPr lang="en-GB" dirty="0">
                <a:effectLst/>
              </a:rPr>
              <a:t>#</a:t>
            </a:r>
            <a:r>
              <a:rPr lang="en-GB" dirty="0" err="1">
                <a:effectLst/>
              </a:rPr>
              <a:t>AskforAngela</a:t>
            </a:r>
            <a:endParaRPr lang="en-GB" dirty="0">
              <a:effectLst/>
            </a:endParaRPr>
          </a:p>
          <a:p>
            <a:r>
              <a:rPr lang="en-GB" dirty="0">
                <a:effectLst/>
              </a:rPr>
              <a:t>The Metropolitan Police Service is working with venues across London to help prevent and reduce sexual violence and vulnerability, if someone  asks for Angela within your practice and you haven’t an Angela working with</a:t>
            </a:r>
            <a:r>
              <a:rPr lang="en-GB" baseline="0" dirty="0">
                <a:effectLst/>
              </a:rPr>
              <a:t> you please be mindful they may be asking for help </a:t>
            </a:r>
            <a:endParaRPr lang="en-GB" dirty="0">
              <a:effectLst/>
            </a:endParaRPr>
          </a:p>
          <a:p>
            <a:pPr marL="171450" indent="-171450">
              <a:buFont typeface="Arial" charset="0"/>
              <a:buChar char="•"/>
            </a:pPr>
            <a:endParaRPr lang="en-GB" baseline="0" dirty="0"/>
          </a:p>
          <a:p>
            <a:pPr marL="171450" indent="-171450">
              <a:buFont typeface="Arial" charset="0"/>
              <a:buChar char="•"/>
            </a:pPr>
            <a:endParaRPr lang="en-GB" dirty="0">
              <a:solidFill>
                <a:srgbClr val="FF0000"/>
              </a:solidFill>
            </a:endParaRPr>
          </a:p>
          <a:p>
            <a:pPr marL="171450" indent="-171450">
              <a:buFont typeface="Arial" charset="0"/>
              <a:buChar char="•"/>
            </a:pPr>
            <a:r>
              <a:rPr lang="en-GB" dirty="0">
                <a:solidFill>
                  <a:srgbClr val="FF0000"/>
                </a:solidFill>
              </a:rPr>
              <a:t>Are you fearful of anyone?</a:t>
            </a:r>
          </a:p>
          <a:p>
            <a:pPr marL="171450" indent="-171450">
              <a:buFont typeface="Arial" charset="0"/>
              <a:buChar char="•"/>
            </a:pPr>
            <a:r>
              <a:rPr lang="en-GB" dirty="0">
                <a:solidFill>
                  <a:srgbClr val="FF0000"/>
                </a:solidFill>
              </a:rPr>
              <a:t>Do you feel like you are walking</a:t>
            </a:r>
            <a:r>
              <a:rPr lang="en-GB" baseline="0" dirty="0">
                <a:solidFill>
                  <a:srgbClr val="FF0000"/>
                </a:solidFill>
              </a:rPr>
              <a:t> on egg shells?</a:t>
            </a:r>
          </a:p>
          <a:p>
            <a:pPr marL="171450" indent="-171450">
              <a:buFont typeface="Arial" charset="0"/>
              <a:buChar char="•"/>
            </a:pPr>
            <a:r>
              <a:rPr lang="en-GB" baseline="0" dirty="0">
                <a:solidFill>
                  <a:srgbClr val="FF0000"/>
                </a:solidFill>
              </a:rPr>
              <a:t>Do the goal posts change daily?</a:t>
            </a:r>
          </a:p>
          <a:p>
            <a:pPr marL="171450" indent="-171450">
              <a:buFont typeface="Arial" charset="0"/>
              <a:buChar char="•"/>
            </a:pPr>
            <a:r>
              <a:rPr lang="en-GB" baseline="0" dirty="0">
                <a:solidFill>
                  <a:srgbClr val="FF0000"/>
                </a:solidFill>
              </a:rPr>
              <a:t>Can you leave the house? If so what is this to do?</a:t>
            </a:r>
          </a:p>
          <a:p>
            <a:pPr marL="171450" indent="-171450">
              <a:buFont typeface="Arial" charset="0"/>
              <a:buChar char="•"/>
            </a:pPr>
            <a:endParaRPr lang="en-GB" dirty="0">
              <a:solidFill>
                <a:srgbClr val="FF0000"/>
              </a:solidFill>
            </a:endParaRPr>
          </a:p>
          <a:p>
            <a:pPr marL="171450" indent="-171450">
              <a:buFont typeface="Arial" charset="0"/>
              <a:buChar char="•"/>
            </a:pPr>
            <a:endParaRPr lang="en-GB" baseline="0" dirty="0"/>
          </a:p>
          <a:p>
            <a:pPr marL="171450" indent="-171450">
              <a:buFont typeface="Arial" charset="0"/>
              <a:buChar char="•"/>
            </a:pPr>
            <a:endParaRPr lang="en-GB" dirty="0"/>
          </a:p>
          <a:p>
            <a:endParaRPr lang="en-GB" dirty="0"/>
          </a:p>
          <a:p>
            <a:endParaRPr lang="en-GB" baseline="0" dirty="0"/>
          </a:p>
          <a:p>
            <a:endParaRPr lang="en-GB" baseline="0" dirty="0"/>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76DBBA-1341-4DD5-A75A-E3788517B67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57629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Victims may use minimising language about what happened,</a:t>
            </a:r>
          </a:p>
          <a:p>
            <a:r>
              <a:rPr lang="en-GB" dirty="0"/>
              <a:t>For someone to disclose violence</a:t>
            </a:r>
            <a:r>
              <a:rPr lang="en-GB" baseline="0" dirty="0"/>
              <a:t> and or abuse it has taken them so much courage, they will be fearful of what’s going to happen next </a:t>
            </a:r>
          </a:p>
          <a:p>
            <a:r>
              <a:rPr lang="en-GB" baseline="0" dirty="0"/>
              <a:t>Will the perpetrator find out?</a:t>
            </a:r>
          </a:p>
          <a:p>
            <a:r>
              <a:rPr lang="en-GB" baseline="0" dirty="0"/>
              <a:t>Will my children be removed from me?</a:t>
            </a:r>
          </a:p>
          <a:p>
            <a:endParaRPr lang="en-GB" baseline="0" dirty="0"/>
          </a:p>
          <a:p>
            <a:r>
              <a:rPr lang="en-GB" baseline="0" dirty="0"/>
              <a:t>It might or might not be about them leaving the relationship/ family (Perpetrators can be family members) as we know that the risk to a victim increases at the point of leaving or just left the environment = the perpetrator has lost all power and control over the victim</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76DBBA-1341-4DD5-A75A-E3788517B67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88427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Adults</a:t>
            </a:r>
            <a:r>
              <a:rPr lang="en-GB" baseline="0" dirty="0"/>
              <a:t> at risk in the home – Is an adult referral required</a:t>
            </a:r>
          </a:p>
          <a:p>
            <a:endParaRPr lang="en-GB" baseline="0" dirty="0"/>
          </a:p>
          <a:p>
            <a:r>
              <a:rPr lang="en-GB" baseline="0" dirty="0"/>
              <a:t>Kent and Medway safeguarding policy and process to be followed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76DBBA-1341-4DD5-A75A-E3788517B67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46132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cases can be challenging speak to Named GPs and or Designated Nurses</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Consider whether you, or one of your colleagues, can call the patient again or offer a face to face appointment, to continue to offer support and agree what timeframe for this is realistic and appropriate.</a:t>
            </a:r>
          </a:p>
          <a:p>
            <a:endParaRPr lang="en-GB" dirty="0"/>
          </a:p>
          <a:p>
            <a:r>
              <a:rPr lang="en-GB" dirty="0"/>
              <a:t>GP/</a:t>
            </a:r>
            <a:r>
              <a:rPr lang="en-GB" baseline="0" dirty="0"/>
              <a:t> Practice manager can refer the patient for the GP to sign post the patient </a:t>
            </a:r>
          </a:p>
          <a:p>
            <a:endParaRPr lang="en-GB" baseline="0" dirty="0"/>
          </a:p>
          <a:p>
            <a:r>
              <a:rPr lang="en-GB" baseline="0" dirty="0"/>
              <a:t>If texting or emailing you must ask if this is safe to do so, many perpetrators of domestic abuse access their victims devices, have passwords to victims email addresses and can have spy ware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76DBBA-1341-4DD5-A75A-E3788517B67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67087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76DBBA-1341-4DD5-A75A-E3788517B67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2025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770E48-8D93-6E4A-B259-2F1EA9130D2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49477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Silent Solution dialling 999 then 55 will alert the police that</a:t>
            </a:r>
            <a:r>
              <a:rPr lang="en-GB" baseline="0" dirty="0"/>
              <a:t> you are in danger and deploy a police vehicle to the address </a:t>
            </a:r>
          </a:p>
          <a:p>
            <a:endParaRPr lang="en-GB" baseline="0" dirty="0"/>
          </a:p>
          <a:p>
            <a:r>
              <a:rPr lang="en-GB" b="1" dirty="0"/>
              <a:t>Mention:</a:t>
            </a:r>
            <a:r>
              <a:rPr lang="en-GB" dirty="0"/>
              <a:t> If you can’t use a voice phone, you can register with the </a:t>
            </a:r>
            <a:r>
              <a:rPr lang="en-GB" b="1" dirty="0"/>
              <a:t>police text service</a:t>
            </a:r>
            <a:r>
              <a:rPr lang="en-GB" dirty="0"/>
              <a:t> - text REGISTER to 999.  You will get a text which tells you what to do next.  Do this when it is safe so you can text when you are in danger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76DBBA-1341-4DD5-A75A-E3788517B67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5721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website for professionals or patients/clients can search by postcode or click</a:t>
            </a:r>
            <a:r>
              <a:rPr lang="en-GB" baseline="0" dirty="0"/>
              <a:t> on district area for recourses in that specific area </a:t>
            </a:r>
          </a:p>
          <a:p>
            <a:r>
              <a:rPr lang="en-GB" baseline="0" dirty="0"/>
              <a:t>Point out the quick exit button </a:t>
            </a:r>
          </a:p>
          <a:p>
            <a:r>
              <a:rPr lang="en-GB" baseline="0" dirty="0"/>
              <a:t>State that this email address doesn’t register in peoples search history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76DBBA-1341-4DD5-A75A-E3788517B67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52266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Top one is</a:t>
            </a:r>
            <a:r>
              <a:rPr lang="en-GB" baseline="0" dirty="0"/>
              <a:t> for all front line professionals </a:t>
            </a:r>
          </a:p>
          <a:p>
            <a:endParaRPr lang="en-GB" baseline="0" dirty="0"/>
          </a:p>
          <a:p>
            <a:r>
              <a:rPr lang="en-GB" baseline="0" dirty="0"/>
              <a:t>Bottom clip is about what it would be like in lockdown for a victim of domestic abuse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76DBBA-1341-4DD5-A75A-E3788517B67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57560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Posters that people may see </a:t>
            </a:r>
          </a:p>
          <a:p>
            <a:r>
              <a:rPr lang="en-GB" dirty="0"/>
              <a:t>First one</a:t>
            </a:r>
            <a:r>
              <a:rPr lang="en-GB" baseline="0" dirty="0"/>
              <a:t> is the </a:t>
            </a:r>
            <a:r>
              <a:rPr lang="en-GB" baseline="0" dirty="0" err="1"/>
              <a:t>Gov</a:t>
            </a:r>
            <a:r>
              <a:rPr lang="en-GB" baseline="0" dirty="0"/>
              <a:t> one </a:t>
            </a:r>
          </a:p>
          <a:p>
            <a:r>
              <a:rPr lang="en-GB" baseline="0" dirty="0"/>
              <a:t>2</a:t>
            </a:r>
            <a:r>
              <a:rPr lang="en-GB" baseline="30000" dirty="0"/>
              <a:t>nd</a:t>
            </a:r>
            <a:r>
              <a:rPr lang="en-GB" baseline="0" dirty="0"/>
              <a:t> is Kent Police Poster</a:t>
            </a:r>
          </a:p>
          <a:p>
            <a:r>
              <a:rPr lang="en-GB" baseline="0" dirty="0"/>
              <a:t>3</a:t>
            </a:r>
            <a:r>
              <a:rPr lang="en-GB" baseline="30000" dirty="0"/>
              <a:t>rd</a:t>
            </a:r>
            <a:r>
              <a:rPr lang="en-GB" baseline="0" dirty="0"/>
              <a:t> is from the </a:t>
            </a:r>
            <a:r>
              <a:rPr lang="en-GB" baseline="0"/>
              <a:t>commissioned services</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76DBBA-1341-4DD5-A75A-E3788517B67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7671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770E48-8D93-6E4A-B259-2F1EA9130D2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0557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770E48-8D93-6E4A-B259-2F1EA9130D2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9747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Long term PCNs may aim for a single point of access (call centre) to provide non-clinical triage and signposting to the most appropriate team or other service.</a:t>
            </a:r>
          </a:p>
          <a:p>
            <a:endParaRPr lang="en-GB" dirty="0"/>
          </a:p>
          <a:p>
            <a:pPr marL="171450" indent="-171450">
              <a:buFont typeface="Arial" panose="020B0604020202020204" pitchFamily="34" charset="0"/>
              <a:buChar char="•"/>
            </a:pPr>
            <a:r>
              <a:rPr lang="en-GB" dirty="0"/>
              <a:t>Suggested teams might include:</a:t>
            </a:r>
          </a:p>
          <a:p>
            <a:pPr marL="171450" indent="-171450">
              <a:buFont typeface="Arial" panose="020B0604020202020204" pitchFamily="34" charset="0"/>
              <a:buChar char="•"/>
            </a:pPr>
            <a:r>
              <a:rPr lang="en-GB" dirty="0"/>
              <a:t>Prevention / screening – clinic based offer which may be hub accessible by each of the practices</a:t>
            </a:r>
          </a:p>
          <a:p>
            <a:pPr marL="171450" indent="-171450">
              <a:buFont typeface="Arial" panose="020B0604020202020204" pitchFamily="34" charset="0"/>
              <a:buChar char="•"/>
            </a:pPr>
            <a:r>
              <a:rPr lang="en-GB" dirty="0"/>
              <a:t>Acute / same day – this could be a clinic based offer with clinical triage to determine if advice can be given over the phone including;</a:t>
            </a:r>
            <a:r>
              <a:rPr lang="en-GB" b="1" dirty="0"/>
              <a:t> </a:t>
            </a:r>
            <a:r>
              <a:rPr lang="en-GB" b="1" dirty="0" err="1"/>
              <a:t>i</a:t>
            </a:r>
            <a:r>
              <a:rPr lang="en-GB" b="1" dirty="0"/>
              <a:t>) </a:t>
            </a:r>
            <a:r>
              <a:rPr lang="en-GB" dirty="0"/>
              <a:t>referral to another team (e.g. for a blood test) or </a:t>
            </a:r>
            <a:r>
              <a:rPr lang="en-GB" b="1" dirty="0"/>
              <a:t>ii)</a:t>
            </a:r>
            <a:r>
              <a:rPr lang="en-GB" dirty="0"/>
              <a:t> a face to face same day appointment is needed or </a:t>
            </a:r>
            <a:r>
              <a:rPr lang="en-GB" b="1" dirty="0"/>
              <a:t>iii) </a:t>
            </a:r>
            <a:r>
              <a:rPr lang="en-GB" dirty="0"/>
              <a:t>home visit is required </a:t>
            </a:r>
            <a:r>
              <a:rPr lang="en-GB" b="0" dirty="0"/>
              <a:t>or </a:t>
            </a:r>
            <a:r>
              <a:rPr lang="en-GB" b="1" dirty="0"/>
              <a:t>iv)</a:t>
            </a:r>
            <a:r>
              <a:rPr lang="en-GB" dirty="0"/>
              <a:t> to escalate (e.g. if an ambulance is required)</a:t>
            </a:r>
          </a:p>
          <a:p>
            <a:pPr marL="171450" indent="-171450">
              <a:buFont typeface="Arial" panose="020B0604020202020204" pitchFamily="34" charset="0"/>
              <a:buChar char="•"/>
            </a:pPr>
            <a:r>
              <a:rPr lang="en-GB" dirty="0"/>
              <a:t>Routine / Support for patients with LTC (non-complex) – this may be practice level service</a:t>
            </a:r>
          </a:p>
          <a:p>
            <a:pPr marL="171450" indent="-171450">
              <a:buFont typeface="Arial" panose="020B0604020202020204" pitchFamily="34" charset="0"/>
              <a:buChar char="•"/>
            </a:pPr>
            <a:r>
              <a:rPr lang="en-GB" dirty="0"/>
              <a:t>Complex support for patients with multiple LTC or complexity – this will be a MDT approach and is likely to include a named care coordinator and practice level support</a:t>
            </a:r>
          </a:p>
          <a:p>
            <a:endParaRPr lang="en-GB" dirty="0"/>
          </a:p>
          <a:p>
            <a:r>
              <a:rPr lang="en-GB" dirty="0"/>
              <a:t>Teams can be designed to deliver services may be across the PCN or at the practice level – the rurality of a PCN may determine this.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770E48-8D93-6E4A-B259-2F1EA9130D2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551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770E48-8D93-6E4A-B259-2F1EA9130D2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5674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770E48-8D93-6E4A-B259-2F1EA9130D2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8931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770E48-8D93-6E4A-B259-2F1EA9130D2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4837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45296-4DF0-439E-AF45-4AF0BDAAA33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9B0391-C147-4F50-B030-EFA74E6858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1E2C262-4ADF-49B8-80B0-07A13F8C30D6}"/>
              </a:ext>
            </a:extLst>
          </p:cNvPr>
          <p:cNvSpPr>
            <a:spLocks noGrp="1"/>
          </p:cNvSpPr>
          <p:nvPr>
            <p:ph type="dt" sz="half" idx="10"/>
          </p:nvPr>
        </p:nvSpPr>
        <p:spPr/>
        <p:txBody>
          <a:bodyPr/>
          <a:lstStyle/>
          <a:p>
            <a:fld id="{8041F940-DFC7-416E-B204-4B13E53FEB66}" type="datetimeFigureOut">
              <a:rPr lang="en-GB" smtClean="0"/>
              <a:t>15/07/2020</a:t>
            </a:fld>
            <a:endParaRPr lang="en-GB"/>
          </a:p>
        </p:txBody>
      </p:sp>
      <p:sp>
        <p:nvSpPr>
          <p:cNvPr id="5" name="Footer Placeholder 4">
            <a:extLst>
              <a:ext uri="{FF2B5EF4-FFF2-40B4-BE49-F238E27FC236}">
                <a16:creationId xmlns:a16="http://schemas.microsoft.com/office/drawing/2014/main" id="{C53F6895-353E-4EAC-8C40-353A4ECE1F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5F06C8-AF2B-41EF-9273-1418B8BBE672}"/>
              </a:ext>
            </a:extLst>
          </p:cNvPr>
          <p:cNvSpPr>
            <a:spLocks noGrp="1"/>
          </p:cNvSpPr>
          <p:nvPr>
            <p:ph type="sldNum" sz="quarter" idx="12"/>
          </p:nvPr>
        </p:nvSpPr>
        <p:spPr/>
        <p:txBody>
          <a:bodyPr/>
          <a:lstStyle/>
          <a:p>
            <a:fld id="{E7D18596-DF09-4D74-A0DB-7178DD75DA02}" type="slidenum">
              <a:rPr lang="en-GB" smtClean="0"/>
              <a:t>‹#›</a:t>
            </a:fld>
            <a:endParaRPr lang="en-GB"/>
          </a:p>
        </p:txBody>
      </p:sp>
    </p:spTree>
    <p:extLst>
      <p:ext uri="{BB962C8B-B14F-4D97-AF65-F5344CB8AC3E}">
        <p14:creationId xmlns:p14="http://schemas.microsoft.com/office/powerpoint/2010/main" val="164495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1AB210-84A7-414A-A531-0EF2561019F3}"/>
              </a:ext>
            </a:extLst>
          </p:cNvPr>
          <p:cNvSpPr>
            <a:spLocks noGrp="1"/>
          </p:cNvSpPr>
          <p:nvPr>
            <p:ph type="dt" sz="half" idx="10"/>
          </p:nvPr>
        </p:nvSpPr>
        <p:spPr/>
        <p:txBody>
          <a:bodyPr/>
          <a:lstStyle/>
          <a:p>
            <a:fld id="{82A7D28A-0783-CA4F-ABC1-A20A1B4890E0}" type="datetime1">
              <a:rPr lang="en-GB" smtClean="0">
                <a:solidFill>
                  <a:prstClr val="white"/>
                </a:solidFill>
                <a:latin typeface="Arial"/>
              </a:rPr>
              <a:pPr/>
              <a:t>15/07/2020</a:t>
            </a:fld>
            <a:endParaRPr lang="en-GB" dirty="0">
              <a:solidFill>
                <a:prstClr val="white"/>
              </a:solidFill>
              <a:latin typeface="Arial"/>
            </a:endParaRPr>
          </a:p>
        </p:txBody>
      </p:sp>
      <p:sp>
        <p:nvSpPr>
          <p:cNvPr id="3" name="Footer Placeholder 2">
            <a:extLst>
              <a:ext uri="{FF2B5EF4-FFF2-40B4-BE49-F238E27FC236}">
                <a16:creationId xmlns:a16="http://schemas.microsoft.com/office/drawing/2014/main" id="{6FE80AF0-2C7F-DB48-9677-A1CD1E427EB1}"/>
              </a:ext>
            </a:extLst>
          </p:cNvPr>
          <p:cNvSpPr>
            <a:spLocks noGrp="1"/>
          </p:cNvSpPr>
          <p:nvPr>
            <p:ph type="ftr" sz="quarter" idx="11"/>
          </p:nvPr>
        </p:nvSpPr>
        <p:spPr/>
        <p:txBody>
          <a:bodyPr/>
          <a:lstStyle/>
          <a:p>
            <a:r>
              <a:rPr lang="en-GB">
                <a:solidFill>
                  <a:prstClr val="white"/>
                </a:solidFill>
                <a:latin typeface="Arial"/>
              </a:rPr>
              <a:t>Dr Steve Laitner </a:t>
            </a:r>
            <a:endParaRPr lang="en-GB" dirty="0">
              <a:solidFill>
                <a:prstClr val="white"/>
              </a:solidFill>
              <a:latin typeface="Arial"/>
            </a:endParaRPr>
          </a:p>
        </p:txBody>
      </p:sp>
      <p:sp>
        <p:nvSpPr>
          <p:cNvPr id="4" name="Slide Number Placeholder 3">
            <a:extLst>
              <a:ext uri="{FF2B5EF4-FFF2-40B4-BE49-F238E27FC236}">
                <a16:creationId xmlns:a16="http://schemas.microsoft.com/office/drawing/2014/main" id="{CCF36386-0EBF-6E43-98F4-FB66AA09D837}"/>
              </a:ext>
            </a:extLst>
          </p:cNvPr>
          <p:cNvSpPr>
            <a:spLocks noGrp="1"/>
          </p:cNvSpPr>
          <p:nvPr>
            <p:ph type="sldNum" sz="quarter" idx="12"/>
          </p:nvPr>
        </p:nvSpPr>
        <p:spPr/>
        <p:txBody>
          <a:bodyPr/>
          <a:lstStyle/>
          <a:p>
            <a:fld id="{82464824-C226-DE44-A3F5-D663D1A4CBE0}" type="slidenum">
              <a:rPr lang="en-GB" smtClean="0"/>
              <a:t>‹#›</a:t>
            </a:fld>
            <a:endParaRPr lang="en-GB"/>
          </a:p>
        </p:txBody>
      </p:sp>
    </p:spTree>
    <p:extLst>
      <p:ext uri="{BB962C8B-B14F-4D97-AF65-F5344CB8AC3E}">
        <p14:creationId xmlns:p14="http://schemas.microsoft.com/office/powerpoint/2010/main" val="364318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3FC4A-A25C-0647-BA15-61ED9595A600}"/>
              </a:ext>
            </a:extLst>
          </p:cNvPr>
          <p:cNvSpPr>
            <a:spLocks noGrp="1"/>
          </p:cNvSpPr>
          <p:nvPr>
            <p:ph type="title"/>
          </p:nvPr>
        </p:nvSpPr>
        <p:spPr>
          <a:xfrm>
            <a:off x="839788" y="457200"/>
            <a:ext cx="3932237" cy="1600200"/>
          </a:xfrm>
        </p:spPr>
        <p:txBody>
          <a:bodyPr anchor="b"/>
          <a:lstStyle>
            <a:lvl1pPr>
              <a:defRPr sz="2400"/>
            </a:lvl1pPr>
          </a:lstStyle>
          <a:p>
            <a:r>
              <a:rPr lang="en-GB"/>
              <a:t>Click to edit Master title style</a:t>
            </a:r>
          </a:p>
        </p:txBody>
      </p:sp>
      <p:sp>
        <p:nvSpPr>
          <p:cNvPr id="3" name="Content Placeholder 2">
            <a:extLst>
              <a:ext uri="{FF2B5EF4-FFF2-40B4-BE49-F238E27FC236}">
                <a16:creationId xmlns:a16="http://schemas.microsoft.com/office/drawing/2014/main" id="{0D7D40E0-9FB0-E048-9504-A0BFAFF8BFFE}"/>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E6F587CC-2544-C446-BF62-36A2A9DBE6BB}"/>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9EA9C3F5-C213-4847-A356-0550DDD5382E}"/>
              </a:ext>
            </a:extLst>
          </p:cNvPr>
          <p:cNvSpPr>
            <a:spLocks noGrp="1"/>
          </p:cNvSpPr>
          <p:nvPr>
            <p:ph type="dt" sz="half" idx="10"/>
          </p:nvPr>
        </p:nvSpPr>
        <p:spPr/>
        <p:txBody>
          <a:bodyPr/>
          <a:lstStyle/>
          <a:p>
            <a:fld id="{EC7AE81C-0388-6E49-BEC4-3DBF343261C5}" type="datetime1">
              <a:rPr lang="en-GB" smtClean="0">
                <a:solidFill>
                  <a:prstClr val="white"/>
                </a:solidFill>
                <a:latin typeface="Arial"/>
              </a:rPr>
              <a:pPr/>
              <a:t>15/07/2020</a:t>
            </a:fld>
            <a:endParaRPr lang="en-GB" dirty="0">
              <a:solidFill>
                <a:prstClr val="white"/>
              </a:solidFill>
              <a:latin typeface="Arial"/>
            </a:endParaRPr>
          </a:p>
        </p:txBody>
      </p:sp>
      <p:sp>
        <p:nvSpPr>
          <p:cNvPr id="6" name="Footer Placeholder 5">
            <a:extLst>
              <a:ext uri="{FF2B5EF4-FFF2-40B4-BE49-F238E27FC236}">
                <a16:creationId xmlns:a16="http://schemas.microsoft.com/office/drawing/2014/main" id="{42AB7C70-99E5-0347-BD92-C0D43C9656CD}"/>
              </a:ext>
            </a:extLst>
          </p:cNvPr>
          <p:cNvSpPr>
            <a:spLocks noGrp="1"/>
          </p:cNvSpPr>
          <p:nvPr>
            <p:ph type="ftr" sz="quarter" idx="11"/>
          </p:nvPr>
        </p:nvSpPr>
        <p:spPr/>
        <p:txBody>
          <a:bodyPr/>
          <a:lstStyle/>
          <a:p>
            <a:r>
              <a:rPr lang="en-GB">
                <a:solidFill>
                  <a:prstClr val="white"/>
                </a:solidFill>
                <a:latin typeface="Arial"/>
              </a:rPr>
              <a:t>Dr Steve Laitner </a:t>
            </a:r>
            <a:endParaRPr lang="en-GB" dirty="0">
              <a:solidFill>
                <a:prstClr val="white"/>
              </a:solidFill>
              <a:latin typeface="Arial"/>
            </a:endParaRPr>
          </a:p>
        </p:txBody>
      </p:sp>
      <p:sp>
        <p:nvSpPr>
          <p:cNvPr id="7" name="Slide Number Placeholder 6">
            <a:extLst>
              <a:ext uri="{FF2B5EF4-FFF2-40B4-BE49-F238E27FC236}">
                <a16:creationId xmlns:a16="http://schemas.microsoft.com/office/drawing/2014/main" id="{448C5994-0575-A846-B3AD-0390F26FBBF8}"/>
              </a:ext>
            </a:extLst>
          </p:cNvPr>
          <p:cNvSpPr>
            <a:spLocks noGrp="1"/>
          </p:cNvSpPr>
          <p:nvPr>
            <p:ph type="sldNum" sz="quarter" idx="12"/>
          </p:nvPr>
        </p:nvSpPr>
        <p:spPr/>
        <p:txBody>
          <a:bodyPr/>
          <a:lstStyle/>
          <a:p>
            <a:fld id="{82464824-C226-DE44-A3F5-D663D1A4CBE0}" type="slidenum">
              <a:rPr lang="en-GB" smtClean="0"/>
              <a:t>‹#›</a:t>
            </a:fld>
            <a:endParaRPr lang="en-GB"/>
          </a:p>
        </p:txBody>
      </p:sp>
    </p:spTree>
    <p:extLst>
      <p:ext uri="{BB962C8B-B14F-4D97-AF65-F5344CB8AC3E}">
        <p14:creationId xmlns:p14="http://schemas.microsoft.com/office/powerpoint/2010/main" val="3389805101"/>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76BBF-1716-0849-9062-09D1041534AA}"/>
              </a:ext>
            </a:extLst>
          </p:cNvPr>
          <p:cNvSpPr>
            <a:spLocks noGrp="1"/>
          </p:cNvSpPr>
          <p:nvPr>
            <p:ph type="title"/>
          </p:nvPr>
        </p:nvSpPr>
        <p:spPr>
          <a:xfrm>
            <a:off x="839788" y="457200"/>
            <a:ext cx="3932237" cy="1600200"/>
          </a:xfrm>
        </p:spPr>
        <p:txBody>
          <a:bodyPr anchor="b"/>
          <a:lstStyle>
            <a:lvl1pPr>
              <a:defRPr sz="2400"/>
            </a:lvl1pPr>
          </a:lstStyle>
          <a:p>
            <a:r>
              <a:rPr lang="en-GB"/>
              <a:t>Click to edit Master title style</a:t>
            </a:r>
          </a:p>
        </p:txBody>
      </p:sp>
      <p:sp>
        <p:nvSpPr>
          <p:cNvPr id="3" name="Picture Placeholder 2">
            <a:extLst>
              <a:ext uri="{FF2B5EF4-FFF2-40B4-BE49-F238E27FC236}">
                <a16:creationId xmlns:a16="http://schemas.microsoft.com/office/drawing/2014/main" id="{0A09ADBE-2588-0344-82B6-D2F21028FFD1}"/>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4604F53D-C35B-9448-9C2E-3291E200C262}"/>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7533662D-029E-2840-B25C-E79E54E33317}"/>
              </a:ext>
            </a:extLst>
          </p:cNvPr>
          <p:cNvSpPr>
            <a:spLocks noGrp="1"/>
          </p:cNvSpPr>
          <p:nvPr>
            <p:ph type="dt" sz="half" idx="10"/>
          </p:nvPr>
        </p:nvSpPr>
        <p:spPr/>
        <p:txBody>
          <a:bodyPr/>
          <a:lstStyle/>
          <a:p>
            <a:fld id="{EC7AE81C-0388-6E49-BEC4-3DBF343261C5}" type="datetime1">
              <a:rPr lang="en-GB" smtClean="0">
                <a:solidFill>
                  <a:prstClr val="white"/>
                </a:solidFill>
                <a:latin typeface="Arial"/>
              </a:rPr>
              <a:pPr/>
              <a:t>15/07/2020</a:t>
            </a:fld>
            <a:endParaRPr lang="en-GB" dirty="0">
              <a:solidFill>
                <a:prstClr val="white"/>
              </a:solidFill>
              <a:latin typeface="Arial"/>
            </a:endParaRPr>
          </a:p>
        </p:txBody>
      </p:sp>
      <p:sp>
        <p:nvSpPr>
          <p:cNvPr id="6" name="Footer Placeholder 5">
            <a:extLst>
              <a:ext uri="{FF2B5EF4-FFF2-40B4-BE49-F238E27FC236}">
                <a16:creationId xmlns:a16="http://schemas.microsoft.com/office/drawing/2014/main" id="{69A42DCA-85D3-9948-9474-5715376A8E7B}"/>
              </a:ext>
            </a:extLst>
          </p:cNvPr>
          <p:cNvSpPr>
            <a:spLocks noGrp="1"/>
          </p:cNvSpPr>
          <p:nvPr>
            <p:ph type="ftr" sz="quarter" idx="11"/>
          </p:nvPr>
        </p:nvSpPr>
        <p:spPr/>
        <p:txBody>
          <a:bodyPr/>
          <a:lstStyle/>
          <a:p>
            <a:r>
              <a:rPr lang="en-GB">
                <a:solidFill>
                  <a:prstClr val="white"/>
                </a:solidFill>
                <a:latin typeface="Arial"/>
              </a:rPr>
              <a:t>Dr Steve Laitner </a:t>
            </a:r>
            <a:endParaRPr lang="en-GB" dirty="0">
              <a:solidFill>
                <a:prstClr val="white"/>
              </a:solidFill>
              <a:latin typeface="Arial"/>
            </a:endParaRPr>
          </a:p>
        </p:txBody>
      </p:sp>
      <p:sp>
        <p:nvSpPr>
          <p:cNvPr id="7" name="Slide Number Placeholder 6">
            <a:extLst>
              <a:ext uri="{FF2B5EF4-FFF2-40B4-BE49-F238E27FC236}">
                <a16:creationId xmlns:a16="http://schemas.microsoft.com/office/drawing/2014/main" id="{455BE4D6-0B73-4042-8053-C8D4FB1D54BD}"/>
              </a:ext>
            </a:extLst>
          </p:cNvPr>
          <p:cNvSpPr>
            <a:spLocks noGrp="1"/>
          </p:cNvSpPr>
          <p:nvPr>
            <p:ph type="sldNum" sz="quarter" idx="12"/>
          </p:nvPr>
        </p:nvSpPr>
        <p:spPr/>
        <p:txBody>
          <a:bodyPr/>
          <a:lstStyle/>
          <a:p>
            <a:fld id="{82464824-C226-DE44-A3F5-D663D1A4CBE0}" type="slidenum">
              <a:rPr lang="en-GB" smtClean="0"/>
              <a:t>‹#›</a:t>
            </a:fld>
            <a:endParaRPr lang="en-GB"/>
          </a:p>
        </p:txBody>
      </p:sp>
    </p:spTree>
    <p:extLst>
      <p:ext uri="{BB962C8B-B14F-4D97-AF65-F5344CB8AC3E}">
        <p14:creationId xmlns:p14="http://schemas.microsoft.com/office/powerpoint/2010/main" val="1015051662"/>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E5445-DF00-6A48-81E7-694F0FEC46C6}"/>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DC4E3629-1889-9247-B189-D8C90463509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4175084-B8AD-F742-8A32-74727E4F3022}"/>
              </a:ext>
            </a:extLst>
          </p:cNvPr>
          <p:cNvSpPr>
            <a:spLocks noGrp="1"/>
          </p:cNvSpPr>
          <p:nvPr>
            <p:ph type="dt" sz="half" idx="10"/>
          </p:nvPr>
        </p:nvSpPr>
        <p:spPr/>
        <p:txBody>
          <a:bodyPr/>
          <a:lstStyle/>
          <a:p>
            <a:fld id="{EC7AE81C-0388-6E49-BEC4-3DBF343261C5}" type="datetime1">
              <a:rPr lang="en-GB" smtClean="0">
                <a:solidFill>
                  <a:prstClr val="white"/>
                </a:solidFill>
                <a:latin typeface="Arial"/>
              </a:rPr>
              <a:pPr/>
              <a:t>15/07/2020</a:t>
            </a:fld>
            <a:endParaRPr lang="en-GB" dirty="0">
              <a:solidFill>
                <a:prstClr val="white"/>
              </a:solidFill>
              <a:latin typeface="Arial"/>
            </a:endParaRPr>
          </a:p>
        </p:txBody>
      </p:sp>
      <p:sp>
        <p:nvSpPr>
          <p:cNvPr id="5" name="Footer Placeholder 4">
            <a:extLst>
              <a:ext uri="{FF2B5EF4-FFF2-40B4-BE49-F238E27FC236}">
                <a16:creationId xmlns:a16="http://schemas.microsoft.com/office/drawing/2014/main" id="{D616A401-6F8C-6B4B-8302-FA3273E925B5}"/>
              </a:ext>
            </a:extLst>
          </p:cNvPr>
          <p:cNvSpPr>
            <a:spLocks noGrp="1"/>
          </p:cNvSpPr>
          <p:nvPr>
            <p:ph type="ftr" sz="quarter" idx="11"/>
          </p:nvPr>
        </p:nvSpPr>
        <p:spPr/>
        <p:txBody>
          <a:bodyPr/>
          <a:lstStyle/>
          <a:p>
            <a:r>
              <a:rPr lang="en-GB">
                <a:solidFill>
                  <a:prstClr val="white"/>
                </a:solidFill>
                <a:latin typeface="Arial"/>
              </a:rPr>
              <a:t>Dr Steve Laitner </a:t>
            </a:r>
            <a:endParaRPr lang="en-GB" dirty="0">
              <a:solidFill>
                <a:prstClr val="white"/>
              </a:solidFill>
              <a:latin typeface="Arial"/>
            </a:endParaRPr>
          </a:p>
        </p:txBody>
      </p:sp>
      <p:sp>
        <p:nvSpPr>
          <p:cNvPr id="6" name="Slide Number Placeholder 5">
            <a:extLst>
              <a:ext uri="{FF2B5EF4-FFF2-40B4-BE49-F238E27FC236}">
                <a16:creationId xmlns:a16="http://schemas.microsoft.com/office/drawing/2014/main" id="{B3448182-D6B0-0245-8971-D0DC2B6AE946}"/>
              </a:ext>
            </a:extLst>
          </p:cNvPr>
          <p:cNvSpPr>
            <a:spLocks noGrp="1"/>
          </p:cNvSpPr>
          <p:nvPr>
            <p:ph type="sldNum" sz="quarter" idx="12"/>
          </p:nvPr>
        </p:nvSpPr>
        <p:spPr/>
        <p:txBody>
          <a:bodyPr/>
          <a:lstStyle/>
          <a:p>
            <a:fld id="{82464824-C226-DE44-A3F5-D663D1A4CBE0}" type="slidenum">
              <a:rPr lang="en-GB" smtClean="0"/>
              <a:t>‹#›</a:t>
            </a:fld>
            <a:endParaRPr lang="en-GB"/>
          </a:p>
        </p:txBody>
      </p:sp>
    </p:spTree>
    <p:extLst>
      <p:ext uri="{BB962C8B-B14F-4D97-AF65-F5344CB8AC3E}">
        <p14:creationId xmlns:p14="http://schemas.microsoft.com/office/powerpoint/2010/main" val="3166634621"/>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6DDC29-AEB9-D941-AF33-5A648D602E48}"/>
              </a:ext>
            </a:extLst>
          </p:cNvPr>
          <p:cNvSpPr>
            <a:spLocks noGrp="1"/>
          </p:cNvSpPr>
          <p:nvPr>
            <p:ph type="title" orient="vert"/>
          </p:nvPr>
        </p:nvSpPr>
        <p:spPr>
          <a:xfrm>
            <a:off x="8724901"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F6B05C15-A4D2-234C-B9EB-39FD13383B9B}"/>
              </a:ext>
            </a:extLst>
          </p:cNvPr>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F98C048-D855-AB4E-8F77-D648466396FE}"/>
              </a:ext>
            </a:extLst>
          </p:cNvPr>
          <p:cNvSpPr>
            <a:spLocks noGrp="1"/>
          </p:cNvSpPr>
          <p:nvPr>
            <p:ph type="dt" sz="half" idx="10"/>
          </p:nvPr>
        </p:nvSpPr>
        <p:spPr/>
        <p:txBody>
          <a:bodyPr/>
          <a:lstStyle/>
          <a:p>
            <a:fld id="{EC7AE81C-0388-6E49-BEC4-3DBF343261C5}" type="datetime1">
              <a:rPr lang="en-GB" smtClean="0">
                <a:solidFill>
                  <a:prstClr val="white"/>
                </a:solidFill>
                <a:latin typeface="Arial"/>
              </a:rPr>
              <a:pPr/>
              <a:t>15/07/2020</a:t>
            </a:fld>
            <a:endParaRPr lang="en-GB" dirty="0">
              <a:solidFill>
                <a:prstClr val="white"/>
              </a:solidFill>
              <a:latin typeface="Arial"/>
            </a:endParaRPr>
          </a:p>
        </p:txBody>
      </p:sp>
      <p:sp>
        <p:nvSpPr>
          <p:cNvPr id="5" name="Footer Placeholder 4">
            <a:extLst>
              <a:ext uri="{FF2B5EF4-FFF2-40B4-BE49-F238E27FC236}">
                <a16:creationId xmlns:a16="http://schemas.microsoft.com/office/drawing/2014/main" id="{6B3B037C-0CEB-2840-A12A-873769142A91}"/>
              </a:ext>
            </a:extLst>
          </p:cNvPr>
          <p:cNvSpPr>
            <a:spLocks noGrp="1"/>
          </p:cNvSpPr>
          <p:nvPr>
            <p:ph type="ftr" sz="quarter" idx="11"/>
          </p:nvPr>
        </p:nvSpPr>
        <p:spPr/>
        <p:txBody>
          <a:bodyPr/>
          <a:lstStyle/>
          <a:p>
            <a:r>
              <a:rPr lang="en-GB">
                <a:solidFill>
                  <a:prstClr val="white"/>
                </a:solidFill>
                <a:latin typeface="Arial"/>
              </a:rPr>
              <a:t>Dr Steve Laitner </a:t>
            </a:r>
            <a:endParaRPr lang="en-GB" dirty="0">
              <a:solidFill>
                <a:prstClr val="white"/>
              </a:solidFill>
              <a:latin typeface="Arial"/>
            </a:endParaRPr>
          </a:p>
        </p:txBody>
      </p:sp>
      <p:sp>
        <p:nvSpPr>
          <p:cNvPr id="6" name="Slide Number Placeholder 5">
            <a:extLst>
              <a:ext uri="{FF2B5EF4-FFF2-40B4-BE49-F238E27FC236}">
                <a16:creationId xmlns:a16="http://schemas.microsoft.com/office/drawing/2014/main" id="{8D6EEAA5-6698-6142-9DD6-8069EAC55E3A}"/>
              </a:ext>
            </a:extLst>
          </p:cNvPr>
          <p:cNvSpPr>
            <a:spLocks noGrp="1"/>
          </p:cNvSpPr>
          <p:nvPr>
            <p:ph type="sldNum" sz="quarter" idx="12"/>
          </p:nvPr>
        </p:nvSpPr>
        <p:spPr/>
        <p:txBody>
          <a:bodyPr/>
          <a:lstStyle/>
          <a:p>
            <a:fld id="{82464824-C226-DE44-A3F5-D663D1A4CBE0}" type="slidenum">
              <a:rPr lang="en-GB" smtClean="0"/>
              <a:t>‹#›</a:t>
            </a:fld>
            <a:endParaRPr lang="en-GB"/>
          </a:p>
        </p:txBody>
      </p:sp>
    </p:spTree>
    <p:extLst>
      <p:ext uri="{BB962C8B-B14F-4D97-AF65-F5344CB8AC3E}">
        <p14:creationId xmlns:p14="http://schemas.microsoft.com/office/powerpoint/2010/main" val="800065454"/>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ayou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5B116AB-13F5-4A91-8EC8-45B607C58D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1CCA19E0-09DD-4692-B53E-176981324A4A}"/>
              </a:ext>
            </a:extLst>
          </p:cNvPr>
          <p:cNvSpPr/>
          <p:nvPr userDrawn="1"/>
        </p:nvSpPr>
        <p:spPr>
          <a:xfrm>
            <a:off x="245929" y="6417220"/>
            <a:ext cx="2401619" cy="246221"/>
          </a:xfrm>
          <a:prstGeom prst="rect">
            <a:avLst/>
          </a:prstGeom>
        </p:spPr>
        <p:txBody>
          <a:bodyPr wrap="none">
            <a:spAutoFit/>
          </a:bodyPr>
          <a:lstStyle/>
          <a:p>
            <a:r>
              <a:rPr lang="en-GB" sz="1000" dirty="0">
                <a:solidFill>
                  <a:prstClr val="white"/>
                </a:solidFill>
                <a:latin typeface="Arial"/>
                <a:ea typeface="Times New Roman" panose="02020603050405020304" pitchFamily="18" charset="0"/>
              </a:rPr>
              <a:t>© National Association of Primary Care</a:t>
            </a:r>
            <a:endParaRPr lang="en-GB" sz="1000" dirty="0">
              <a:solidFill>
                <a:prstClr val="white"/>
              </a:solidFill>
              <a:latin typeface="Arial"/>
            </a:endParaRPr>
          </a:p>
        </p:txBody>
      </p:sp>
      <p:sp>
        <p:nvSpPr>
          <p:cNvPr id="10" name="Rectangle 9">
            <a:extLst>
              <a:ext uri="{FF2B5EF4-FFF2-40B4-BE49-F238E27FC236}">
                <a16:creationId xmlns:a16="http://schemas.microsoft.com/office/drawing/2014/main" id="{C7DB0225-4024-41D3-BDD9-3AE8BF62AC00}"/>
              </a:ext>
            </a:extLst>
          </p:cNvPr>
          <p:cNvSpPr/>
          <p:nvPr userDrawn="1"/>
        </p:nvSpPr>
        <p:spPr>
          <a:xfrm>
            <a:off x="2306128" y="4991624"/>
            <a:ext cx="7579744" cy="1097160"/>
          </a:xfrm>
          <a:prstGeom prst="rect">
            <a:avLst/>
          </a:prstGeom>
        </p:spPr>
        <p:txBody>
          <a:bodyPr wrap="square">
            <a:spAutoFit/>
          </a:bodyPr>
          <a:lstStyle/>
          <a:p>
            <a:pPr algn="ctr">
              <a:lnSpc>
                <a:spcPts val="4200"/>
              </a:lnSpc>
            </a:pPr>
            <a:r>
              <a:rPr lang="en-GB" sz="3200" b="1" baseline="30000" dirty="0">
                <a:solidFill>
                  <a:prstClr val="white"/>
                </a:solidFill>
                <a:latin typeface="Arial"/>
              </a:rPr>
              <a:t>www.napc.co.uk/primary-care-home</a:t>
            </a:r>
            <a:br>
              <a:rPr lang="en-GB" sz="3200" b="1" baseline="30000" dirty="0">
                <a:solidFill>
                  <a:prstClr val="white"/>
                </a:solidFill>
                <a:latin typeface="Arial"/>
              </a:rPr>
            </a:br>
            <a:r>
              <a:rPr lang="en-GB" sz="3200" b="1" baseline="30000" dirty="0">
                <a:solidFill>
                  <a:prstClr val="white"/>
                </a:solidFill>
                <a:latin typeface="Arial"/>
              </a:rPr>
              <a:t>@NAPC_NHS  #</a:t>
            </a:r>
            <a:r>
              <a:rPr lang="en-GB" sz="3200" b="1" baseline="30000" dirty="0" err="1">
                <a:solidFill>
                  <a:prstClr val="white"/>
                </a:solidFill>
                <a:latin typeface="Arial"/>
              </a:rPr>
              <a:t>primarycarehome</a:t>
            </a:r>
            <a:endParaRPr lang="en-GB" sz="3200" b="1" baseline="30000" dirty="0">
              <a:solidFill>
                <a:prstClr val="white"/>
              </a:solidFill>
              <a:latin typeface="Arial"/>
            </a:endParaRPr>
          </a:p>
        </p:txBody>
      </p:sp>
    </p:spTree>
    <p:extLst>
      <p:ext uri="{BB962C8B-B14F-4D97-AF65-F5344CB8AC3E}">
        <p14:creationId xmlns:p14="http://schemas.microsoft.com/office/powerpoint/2010/main" val="13447861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No Titl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038600" y="6356362"/>
            <a:ext cx="4114800" cy="365125"/>
          </a:xfrm>
          <a:prstGeom prst="rect">
            <a:avLst/>
          </a:prstGeom>
        </p:spPr>
        <p:txBody>
          <a:bodyPr/>
          <a:lstStyle/>
          <a:p>
            <a:r>
              <a:rPr lang="en-US">
                <a:solidFill>
                  <a:prstClr val="white"/>
                </a:solidFill>
                <a:latin typeface="Arial"/>
              </a:rPr>
              <a:t>Dr Steve Laitner </a:t>
            </a:r>
            <a:endParaRPr lang="en-US" dirty="0">
              <a:solidFill>
                <a:prstClr val="white"/>
              </a:solidFill>
              <a:latin typeface="Arial"/>
            </a:endParaRPr>
          </a:p>
        </p:txBody>
      </p:sp>
      <p:sp>
        <p:nvSpPr>
          <p:cNvPr id="5" name="Slide Number Placeholder 4"/>
          <p:cNvSpPr>
            <a:spLocks noGrp="1"/>
          </p:cNvSpPr>
          <p:nvPr>
            <p:ph type="sldNum" sz="quarter" idx="12"/>
          </p:nvPr>
        </p:nvSpPr>
        <p:spPr>
          <a:xfrm>
            <a:off x="8610600" y="6356362"/>
            <a:ext cx="2743200" cy="365125"/>
          </a:xfrm>
          <a:prstGeom prst="rect">
            <a:avLst/>
          </a:prstGeom>
        </p:spPr>
        <p:txBody>
          <a:bodyPr/>
          <a:lstStyle/>
          <a:p>
            <a:fld id="{6DA0C1C3-FE0E-4D26-B8FA-DDB7CA5C8842}" type="slidenum">
              <a:rPr lang="en-US" smtClean="0">
                <a:solidFill>
                  <a:prstClr val="black"/>
                </a:solidFill>
                <a:latin typeface="Arial"/>
              </a:rPr>
              <a:pPr/>
              <a:t>‹#›</a:t>
            </a:fld>
            <a:endParaRPr lang="en-US">
              <a:solidFill>
                <a:prstClr val="black"/>
              </a:solidFill>
              <a:latin typeface="Arial"/>
            </a:endParaRPr>
          </a:p>
        </p:txBody>
      </p:sp>
    </p:spTree>
    <p:extLst>
      <p:ext uri="{BB962C8B-B14F-4D97-AF65-F5344CB8AC3E}">
        <p14:creationId xmlns:p14="http://schemas.microsoft.com/office/powerpoint/2010/main" val="89326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userDrawn="1"/>
        </p:nvSpPr>
        <p:spPr bwMode="gray">
          <a:xfrm>
            <a:off x="0" y="1"/>
            <a:ext cx="12192000" cy="52478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a:p>
        </p:txBody>
      </p:sp>
      <p:sp>
        <p:nvSpPr>
          <p:cNvPr id="8" name="Pentagon 7"/>
          <p:cNvSpPr/>
          <p:nvPr userDrawn="1"/>
        </p:nvSpPr>
        <p:spPr bwMode="gray">
          <a:xfrm>
            <a:off x="1" y="1156310"/>
            <a:ext cx="9592849" cy="316728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a:p>
        </p:txBody>
      </p:sp>
      <p:sp>
        <p:nvSpPr>
          <p:cNvPr id="9" name="Pentagon 8"/>
          <p:cNvSpPr/>
          <p:nvPr userDrawn="1"/>
        </p:nvSpPr>
        <p:spPr bwMode="gray">
          <a:xfrm>
            <a:off x="1" y="4092335"/>
            <a:ext cx="5055521" cy="1155515"/>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a:p>
        </p:txBody>
      </p:sp>
      <p:sp>
        <p:nvSpPr>
          <p:cNvPr id="2" name="Title 1"/>
          <p:cNvSpPr>
            <a:spLocks noGrp="1"/>
          </p:cNvSpPr>
          <p:nvPr>
            <p:ph type="ctrTitle"/>
          </p:nvPr>
        </p:nvSpPr>
        <p:spPr>
          <a:xfrm>
            <a:off x="593762" y="1156311"/>
            <a:ext cx="7343407" cy="2936023"/>
          </a:xfrm>
        </p:spPr>
        <p:txBody>
          <a:bodyPr anchor="ctr" anchorCtr="0">
            <a:noAutofit/>
          </a:bodyPr>
          <a:lstStyle>
            <a:lvl1pPr algn="l">
              <a:defRPr sz="4618"/>
            </a:lvl1pPr>
          </a:lstStyle>
          <a:p>
            <a:r>
              <a:rPr lang="en-GB" noProof="0"/>
              <a:t>Click to edit Master title style</a:t>
            </a:r>
          </a:p>
        </p:txBody>
      </p:sp>
      <p:sp>
        <p:nvSpPr>
          <p:cNvPr id="3" name="Subtitle 2"/>
          <p:cNvSpPr>
            <a:spLocks noGrp="1"/>
          </p:cNvSpPr>
          <p:nvPr>
            <p:ph type="subTitle" idx="1"/>
          </p:nvPr>
        </p:nvSpPr>
        <p:spPr bwMode="white">
          <a:xfrm>
            <a:off x="593762" y="4092334"/>
            <a:ext cx="3728711" cy="1155514"/>
          </a:xfrm>
        </p:spPr>
        <p:txBody>
          <a:bodyPr anchor="ctr">
            <a:noAutofit/>
          </a:bodyPr>
          <a:lstStyle>
            <a:lvl1pPr marL="0" indent="0" algn="l">
              <a:buNone/>
              <a:defRPr sz="1283" b="1">
                <a:solidFill>
                  <a:schemeClr val="bg1"/>
                </a:solidFill>
              </a:defRPr>
            </a:lvl1pPr>
            <a:lvl2pPr marL="430997" indent="0" algn="ctr">
              <a:buNone/>
              <a:defRPr sz="1886"/>
            </a:lvl2pPr>
            <a:lvl3pPr marL="861993" indent="0" algn="ctr">
              <a:buNone/>
              <a:defRPr sz="1697"/>
            </a:lvl3pPr>
            <a:lvl4pPr marL="1292990" indent="0" algn="ctr">
              <a:buNone/>
              <a:defRPr sz="1509"/>
            </a:lvl4pPr>
            <a:lvl5pPr marL="1723986" indent="0" algn="ctr">
              <a:buNone/>
              <a:defRPr sz="1509"/>
            </a:lvl5pPr>
            <a:lvl6pPr marL="2154983" indent="0" algn="ctr">
              <a:buNone/>
              <a:defRPr sz="1509"/>
            </a:lvl6pPr>
            <a:lvl7pPr marL="2585979" indent="0" algn="ctr">
              <a:buNone/>
              <a:defRPr sz="1509"/>
            </a:lvl7pPr>
            <a:lvl8pPr marL="3016975" indent="0" algn="ctr">
              <a:buNone/>
              <a:defRPr sz="1509"/>
            </a:lvl8pPr>
            <a:lvl9pPr marL="3447971" indent="0" algn="ctr">
              <a:buNone/>
              <a:defRPr sz="1509"/>
            </a:lvl9pPr>
          </a:lstStyle>
          <a:p>
            <a:r>
              <a:rPr lang="en-GB" noProof="0"/>
              <a:t>Click to edit Master subtitle style</a:t>
            </a:r>
          </a:p>
        </p:txBody>
      </p:sp>
      <p:grpSp>
        <p:nvGrpSpPr>
          <p:cNvPr id="30" name="Group 29"/>
          <p:cNvGrpSpPr>
            <a:grpSpLocks noChangeAspect="1"/>
          </p:cNvGrpSpPr>
          <p:nvPr userDrawn="1"/>
        </p:nvGrpSpPr>
        <p:grpSpPr>
          <a:xfrm>
            <a:off x="9630092" y="5627068"/>
            <a:ext cx="1740056" cy="751147"/>
            <a:chOff x="0" y="879475"/>
            <a:chExt cx="10058401" cy="5457825"/>
          </a:xfrm>
        </p:grpSpPr>
        <p:sp>
          <p:nvSpPr>
            <p:cNvPr id="24" name="Freeform 5"/>
            <p:cNvSpPr>
              <a:spLocks/>
            </p:cNvSpPr>
            <p:nvPr userDrawn="1"/>
          </p:nvSpPr>
          <p:spPr bwMode="auto">
            <a:xfrm>
              <a:off x="0" y="1255713"/>
              <a:ext cx="1343025" cy="4695825"/>
            </a:xfrm>
            <a:custGeom>
              <a:avLst/>
              <a:gdLst>
                <a:gd name="T0" fmla="*/ 631 w 631"/>
                <a:gd name="T1" fmla="*/ 0 h 2205"/>
                <a:gd name="T2" fmla="*/ 0 w 631"/>
                <a:gd name="T3" fmla="*/ 1103 h 2205"/>
                <a:gd name="T4" fmla="*/ 631 w 631"/>
                <a:gd name="T5" fmla="*/ 2205 h 2205"/>
                <a:gd name="T6" fmla="*/ 631 w 631"/>
                <a:gd name="T7" fmla="*/ 0 h 2205"/>
              </a:gdLst>
              <a:ahLst/>
              <a:cxnLst>
                <a:cxn ang="0">
                  <a:pos x="T0" y="T1"/>
                </a:cxn>
                <a:cxn ang="0">
                  <a:pos x="T2" y="T3"/>
                </a:cxn>
                <a:cxn ang="0">
                  <a:pos x="T4" y="T5"/>
                </a:cxn>
                <a:cxn ang="0">
                  <a:pos x="T6" y="T7"/>
                </a:cxn>
              </a:cxnLst>
              <a:rect l="0" t="0" r="r" b="b"/>
              <a:pathLst>
                <a:path w="631" h="2205">
                  <a:moveTo>
                    <a:pt x="631" y="0"/>
                  </a:moveTo>
                  <a:cubicBezTo>
                    <a:pt x="253" y="220"/>
                    <a:pt x="0" y="628"/>
                    <a:pt x="0" y="1103"/>
                  </a:cubicBezTo>
                  <a:cubicBezTo>
                    <a:pt x="0" y="1577"/>
                    <a:pt x="251" y="1983"/>
                    <a:pt x="631" y="2205"/>
                  </a:cubicBezTo>
                  <a:lnTo>
                    <a:pt x="6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539"/>
            </a:p>
          </p:txBody>
        </p:sp>
        <p:sp>
          <p:nvSpPr>
            <p:cNvPr id="25" name="Freeform 6"/>
            <p:cNvSpPr>
              <a:spLocks/>
            </p:cNvSpPr>
            <p:nvPr userDrawn="1"/>
          </p:nvSpPr>
          <p:spPr bwMode="auto">
            <a:xfrm>
              <a:off x="1916113" y="881063"/>
              <a:ext cx="3500438" cy="2101850"/>
            </a:xfrm>
            <a:custGeom>
              <a:avLst/>
              <a:gdLst>
                <a:gd name="T0" fmla="*/ 0 w 1644"/>
                <a:gd name="T1" fmla="*/ 686 h 987"/>
                <a:gd name="T2" fmla="*/ 383 w 1644"/>
                <a:gd name="T3" fmla="*/ 554 h 987"/>
                <a:gd name="T4" fmla="*/ 986 w 1644"/>
                <a:gd name="T5" fmla="*/ 987 h 987"/>
                <a:gd name="T6" fmla="*/ 1644 w 1644"/>
                <a:gd name="T7" fmla="*/ 987 h 987"/>
                <a:gd name="T8" fmla="*/ 1407 w 1644"/>
                <a:gd name="T9" fmla="*/ 484 h 987"/>
                <a:gd name="T10" fmla="*/ 383 w 1644"/>
                <a:gd name="T11" fmla="*/ 0 h 987"/>
                <a:gd name="T12" fmla="*/ 0 w 1644"/>
                <a:gd name="T13" fmla="*/ 56 h 987"/>
                <a:gd name="T14" fmla="*/ 0 w 1644"/>
                <a:gd name="T15" fmla="*/ 686 h 9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4" h="987">
                  <a:moveTo>
                    <a:pt x="0" y="686"/>
                  </a:moveTo>
                  <a:cubicBezTo>
                    <a:pt x="107" y="603"/>
                    <a:pt x="238" y="554"/>
                    <a:pt x="383" y="554"/>
                  </a:cubicBezTo>
                  <a:cubicBezTo>
                    <a:pt x="660" y="554"/>
                    <a:pt x="886" y="717"/>
                    <a:pt x="986" y="987"/>
                  </a:cubicBezTo>
                  <a:cubicBezTo>
                    <a:pt x="1644" y="987"/>
                    <a:pt x="1644" y="987"/>
                    <a:pt x="1644" y="987"/>
                  </a:cubicBezTo>
                  <a:cubicBezTo>
                    <a:pt x="1614" y="813"/>
                    <a:pt x="1540" y="654"/>
                    <a:pt x="1407" y="484"/>
                  </a:cubicBezTo>
                  <a:cubicBezTo>
                    <a:pt x="1160" y="170"/>
                    <a:pt x="805" y="0"/>
                    <a:pt x="383" y="0"/>
                  </a:cubicBezTo>
                  <a:cubicBezTo>
                    <a:pt x="250" y="0"/>
                    <a:pt x="121" y="20"/>
                    <a:pt x="0" y="56"/>
                  </a:cubicBezTo>
                  <a:lnTo>
                    <a:pt x="0" y="68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539"/>
            </a:p>
          </p:txBody>
        </p:sp>
        <p:sp>
          <p:nvSpPr>
            <p:cNvPr id="26" name="Freeform 7"/>
            <p:cNvSpPr>
              <a:spLocks/>
            </p:cNvSpPr>
            <p:nvPr userDrawn="1"/>
          </p:nvSpPr>
          <p:spPr bwMode="auto">
            <a:xfrm>
              <a:off x="1916113" y="4273550"/>
              <a:ext cx="3500438" cy="2063750"/>
            </a:xfrm>
            <a:custGeom>
              <a:avLst/>
              <a:gdLst>
                <a:gd name="T0" fmla="*/ 391 w 1644"/>
                <a:gd name="T1" fmla="*/ 414 h 969"/>
                <a:gd name="T2" fmla="*/ 0 w 1644"/>
                <a:gd name="T3" fmla="*/ 278 h 969"/>
                <a:gd name="T4" fmla="*/ 0 w 1644"/>
                <a:gd name="T5" fmla="*/ 908 h 969"/>
                <a:gd name="T6" fmla="*/ 405 w 1644"/>
                <a:gd name="T7" fmla="*/ 969 h 969"/>
                <a:gd name="T8" fmla="*/ 1644 w 1644"/>
                <a:gd name="T9" fmla="*/ 0 h 969"/>
                <a:gd name="T10" fmla="*/ 986 w 1644"/>
                <a:gd name="T11" fmla="*/ 0 h 969"/>
                <a:gd name="T12" fmla="*/ 391 w 1644"/>
                <a:gd name="T13" fmla="*/ 414 h 969"/>
              </a:gdLst>
              <a:ahLst/>
              <a:cxnLst>
                <a:cxn ang="0">
                  <a:pos x="T0" y="T1"/>
                </a:cxn>
                <a:cxn ang="0">
                  <a:pos x="T2" y="T3"/>
                </a:cxn>
                <a:cxn ang="0">
                  <a:pos x="T4" y="T5"/>
                </a:cxn>
                <a:cxn ang="0">
                  <a:pos x="T6" y="T7"/>
                </a:cxn>
                <a:cxn ang="0">
                  <a:pos x="T8" y="T9"/>
                </a:cxn>
                <a:cxn ang="0">
                  <a:pos x="T10" y="T11"/>
                </a:cxn>
                <a:cxn ang="0">
                  <a:pos x="T12" y="T13"/>
                </a:cxn>
              </a:cxnLst>
              <a:rect l="0" t="0" r="r" b="b"/>
              <a:pathLst>
                <a:path w="1644" h="969">
                  <a:moveTo>
                    <a:pt x="391" y="414"/>
                  </a:moveTo>
                  <a:cubicBezTo>
                    <a:pt x="243" y="414"/>
                    <a:pt x="109" y="364"/>
                    <a:pt x="0" y="278"/>
                  </a:cubicBezTo>
                  <a:cubicBezTo>
                    <a:pt x="0" y="908"/>
                    <a:pt x="0" y="908"/>
                    <a:pt x="0" y="908"/>
                  </a:cubicBezTo>
                  <a:cubicBezTo>
                    <a:pt x="127" y="947"/>
                    <a:pt x="263" y="969"/>
                    <a:pt x="405" y="969"/>
                  </a:cubicBezTo>
                  <a:cubicBezTo>
                    <a:pt x="1004" y="969"/>
                    <a:pt x="1504" y="577"/>
                    <a:pt x="1644" y="0"/>
                  </a:cubicBezTo>
                  <a:cubicBezTo>
                    <a:pt x="986" y="0"/>
                    <a:pt x="986" y="0"/>
                    <a:pt x="986" y="0"/>
                  </a:cubicBezTo>
                  <a:cubicBezTo>
                    <a:pt x="853" y="274"/>
                    <a:pt x="653" y="414"/>
                    <a:pt x="391" y="414"/>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539"/>
            </a:p>
          </p:txBody>
        </p:sp>
        <p:sp>
          <p:nvSpPr>
            <p:cNvPr id="27" name="Rectangle 8"/>
            <p:cNvSpPr>
              <a:spLocks noChangeArrowheads="1"/>
            </p:cNvSpPr>
            <p:nvPr userDrawn="1"/>
          </p:nvSpPr>
          <p:spPr bwMode="auto">
            <a:xfrm>
              <a:off x="6015038" y="879475"/>
              <a:ext cx="1281113" cy="54578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539"/>
            </a:p>
          </p:txBody>
        </p:sp>
        <p:sp>
          <p:nvSpPr>
            <p:cNvPr id="28" name="Rectangle 9"/>
            <p:cNvSpPr>
              <a:spLocks noChangeArrowheads="1"/>
            </p:cNvSpPr>
            <p:nvPr userDrawn="1"/>
          </p:nvSpPr>
          <p:spPr bwMode="auto">
            <a:xfrm>
              <a:off x="7869238" y="3041650"/>
              <a:ext cx="955675" cy="11795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539"/>
            </a:p>
          </p:txBody>
        </p:sp>
        <p:sp>
          <p:nvSpPr>
            <p:cNvPr id="29" name="Freeform 10"/>
            <p:cNvSpPr>
              <a:spLocks/>
            </p:cNvSpPr>
            <p:nvPr userDrawn="1"/>
          </p:nvSpPr>
          <p:spPr bwMode="auto">
            <a:xfrm>
              <a:off x="7869238" y="879475"/>
              <a:ext cx="2189163" cy="1179513"/>
            </a:xfrm>
            <a:custGeom>
              <a:avLst/>
              <a:gdLst>
                <a:gd name="T0" fmla="*/ 1379 w 1379"/>
                <a:gd name="T1" fmla="*/ 372 h 743"/>
                <a:gd name="T2" fmla="*/ 1008 w 1379"/>
                <a:gd name="T3" fmla="*/ 0 h 743"/>
                <a:gd name="T4" fmla="*/ 1008 w 1379"/>
                <a:gd name="T5" fmla="*/ 0 h 743"/>
                <a:gd name="T6" fmla="*/ 0 w 1379"/>
                <a:gd name="T7" fmla="*/ 0 h 743"/>
                <a:gd name="T8" fmla="*/ 0 w 1379"/>
                <a:gd name="T9" fmla="*/ 743 h 743"/>
                <a:gd name="T10" fmla="*/ 1008 w 1379"/>
                <a:gd name="T11" fmla="*/ 743 h 743"/>
                <a:gd name="T12" fmla="*/ 1008 w 1379"/>
                <a:gd name="T13" fmla="*/ 743 h 743"/>
                <a:gd name="T14" fmla="*/ 1379 w 1379"/>
                <a:gd name="T15" fmla="*/ 372 h 7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9" h="743">
                  <a:moveTo>
                    <a:pt x="1379" y="372"/>
                  </a:moveTo>
                  <a:lnTo>
                    <a:pt x="1008" y="0"/>
                  </a:lnTo>
                  <a:lnTo>
                    <a:pt x="1008" y="0"/>
                  </a:lnTo>
                  <a:lnTo>
                    <a:pt x="0" y="0"/>
                  </a:lnTo>
                  <a:lnTo>
                    <a:pt x="0" y="743"/>
                  </a:lnTo>
                  <a:lnTo>
                    <a:pt x="1008" y="743"/>
                  </a:lnTo>
                  <a:lnTo>
                    <a:pt x="1008" y="743"/>
                  </a:lnTo>
                  <a:lnTo>
                    <a:pt x="1379" y="37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539"/>
            </a:p>
          </p:txBody>
        </p:sp>
      </p:grpSp>
      <p:sp>
        <p:nvSpPr>
          <p:cNvPr id="11" name="Footer Placeholder 10">
            <a:extLst>
              <a:ext uri="{FF2B5EF4-FFF2-40B4-BE49-F238E27FC236}">
                <a16:creationId xmlns:a16="http://schemas.microsoft.com/office/drawing/2014/main" id="{78CCDE51-EBB1-4198-AC30-5EB82C5F4763}"/>
              </a:ext>
            </a:extLst>
          </p:cNvPr>
          <p:cNvSpPr>
            <a:spLocks noGrp="1"/>
          </p:cNvSpPr>
          <p:nvPr>
            <p:ph type="ftr" sz="quarter" idx="11"/>
          </p:nvPr>
        </p:nvSpPr>
        <p:spPr/>
        <p:txBody>
          <a:bodyPr/>
          <a:lstStyle/>
          <a:p>
            <a:r>
              <a:rPr lang="en-GB" dirty="0"/>
              <a:t>Presentation title [Edit in Insert menu &gt; Header/Footer dialog]</a:t>
            </a:r>
          </a:p>
        </p:txBody>
      </p:sp>
      <p:sp>
        <p:nvSpPr>
          <p:cNvPr id="23" name="Pentagon 24">
            <a:extLst>
              <a:ext uri="{FF2B5EF4-FFF2-40B4-BE49-F238E27FC236}">
                <a16:creationId xmlns:a16="http://schemas.microsoft.com/office/drawing/2014/main" id="{BF571BBF-2743-4656-AE87-3233417BD04F}"/>
              </a:ext>
            </a:extLst>
          </p:cNvPr>
          <p:cNvSpPr/>
          <p:nvPr userDrawn="1"/>
        </p:nvSpPr>
        <p:spPr>
          <a:xfrm>
            <a:off x="0" y="6499051"/>
            <a:ext cx="467635" cy="22861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a:p>
        </p:txBody>
      </p:sp>
      <p:sp>
        <p:nvSpPr>
          <p:cNvPr id="19" name="TextBox 18">
            <a:extLst>
              <a:ext uri="{FF2B5EF4-FFF2-40B4-BE49-F238E27FC236}">
                <a16:creationId xmlns:a16="http://schemas.microsoft.com/office/drawing/2014/main" id="{3720435C-5667-7947-B32F-3C5491A77F24}"/>
              </a:ext>
            </a:extLst>
          </p:cNvPr>
          <p:cNvSpPr txBox="1"/>
          <p:nvPr userDrawn="1"/>
        </p:nvSpPr>
        <p:spPr bwMode="gray">
          <a:xfrm>
            <a:off x="593762" y="6515381"/>
            <a:ext cx="266125" cy="212249"/>
          </a:xfrm>
          <a:prstGeom prst="rect">
            <a:avLst/>
          </a:prstGeom>
          <a:noFill/>
        </p:spPr>
        <p:txBody>
          <a:bodyPr wrap="square" lIns="0" tIns="0" rIns="0" bIns="0" rtlCol="0" anchor="ctr" anchorCtr="0">
            <a:noAutofit/>
          </a:bodyPr>
          <a:lstStyle/>
          <a:p>
            <a:r>
              <a:rPr lang="en-GB" sz="855" b="1" dirty="0">
                <a:latin typeface="+mj-lt"/>
              </a:rPr>
              <a:t>CF</a:t>
            </a:r>
          </a:p>
        </p:txBody>
      </p:sp>
      <p:cxnSp>
        <p:nvCxnSpPr>
          <p:cNvPr id="20" name="Straight Connector 19">
            <a:extLst>
              <a:ext uri="{FF2B5EF4-FFF2-40B4-BE49-F238E27FC236}">
                <a16:creationId xmlns:a16="http://schemas.microsoft.com/office/drawing/2014/main" id="{BF30F435-5B58-124E-9495-B82C5843E780}"/>
              </a:ext>
            </a:extLst>
          </p:cNvPr>
          <p:cNvCxnSpPr/>
          <p:nvPr userDrawn="1"/>
        </p:nvCxnSpPr>
        <p:spPr>
          <a:xfrm flipH="1">
            <a:off x="1119345" y="6548039"/>
            <a:ext cx="0" cy="1306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93781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bwMode="gray">
      <p:bgPr>
        <a:solidFill>
          <a:schemeClr val="accent1"/>
        </a:solidFill>
        <a:effectLst/>
      </p:bgPr>
    </p:bg>
    <p:spTree>
      <p:nvGrpSpPr>
        <p:cNvPr id="1" name=""/>
        <p:cNvGrpSpPr/>
        <p:nvPr/>
      </p:nvGrpSpPr>
      <p:grpSpPr>
        <a:xfrm>
          <a:off x="0" y="0"/>
          <a:ext cx="0" cy="0"/>
          <a:chOff x="0" y="0"/>
          <a:chExt cx="0" cy="0"/>
        </a:xfrm>
      </p:grpSpPr>
      <p:sp>
        <p:nvSpPr>
          <p:cNvPr id="10" name="Freeform 9"/>
          <p:cNvSpPr/>
          <p:nvPr userDrawn="1"/>
        </p:nvSpPr>
        <p:spPr bwMode="gray">
          <a:xfrm>
            <a:off x="5621649" y="3198276"/>
            <a:ext cx="6569363" cy="3661578"/>
          </a:xfrm>
          <a:custGeom>
            <a:avLst/>
            <a:gdLst>
              <a:gd name="connsiteX0" fmla="*/ 0 w 5796742"/>
              <a:gd name="connsiteY0" fmla="*/ 4100945 h 4100945"/>
              <a:gd name="connsiteX1" fmla="*/ 4100946 w 5796742"/>
              <a:gd name="connsiteY1" fmla="*/ 0 h 4100945"/>
              <a:gd name="connsiteX2" fmla="*/ 5796742 w 5796742"/>
              <a:gd name="connsiteY2" fmla="*/ 1729047 h 4100945"/>
              <a:gd name="connsiteX3" fmla="*/ 5796742 w 5796742"/>
              <a:gd name="connsiteY3" fmla="*/ 4089862 h 4100945"/>
              <a:gd name="connsiteX4" fmla="*/ 0 w 5796742"/>
              <a:gd name="connsiteY4" fmla="*/ 4100945 h 4100945"/>
              <a:gd name="connsiteX0" fmla="*/ 0 w 5796742"/>
              <a:gd name="connsiteY0" fmla="*/ 4100945 h 4120158"/>
              <a:gd name="connsiteX1" fmla="*/ 4100946 w 5796742"/>
              <a:gd name="connsiteY1" fmla="*/ 0 h 4120158"/>
              <a:gd name="connsiteX2" fmla="*/ 5796742 w 5796742"/>
              <a:gd name="connsiteY2" fmla="*/ 1729047 h 4120158"/>
              <a:gd name="connsiteX3" fmla="*/ 5692082 w 5796742"/>
              <a:gd name="connsiteY3" fmla="*/ 4120158 h 4120158"/>
              <a:gd name="connsiteX4" fmla="*/ 0 w 5796742"/>
              <a:gd name="connsiteY4" fmla="*/ 4100945 h 4120158"/>
              <a:gd name="connsiteX0" fmla="*/ 0 w 5796742"/>
              <a:gd name="connsiteY0" fmla="*/ 4100945 h 4100945"/>
              <a:gd name="connsiteX1" fmla="*/ 4100946 w 5796742"/>
              <a:gd name="connsiteY1" fmla="*/ 0 h 4100945"/>
              <a:gd name="connsiteX2" fmla="*/ 5796742 w 5796742"/>
              <a:gd name="connsiteY2" fmla="*/ 1729047 h 4100945"/>
              <a:gd name="connsiteX3" fmla="*/ 5736149 w 5796742"/>
              <a:gd name="connsiteY3" fmla="*/ 4098125 h 4100945"/>
              <a:gd name="connsiteX4" fmla="*/ 0 w 5796742"/>
              <a:gd name="connsiteY4" fmla="*/ 4100945 h 4100945"/>
              <a:gd name="connsiteX0" fmla="*/ 0 w 5796742"/>
              <a:gd name="connsiteY0" fmla="*/ 4100945 h 4100945"/>
              <a:gd name="connsiteX1" fmla="*/ 4100946 w 5796742"/>
              <a:gd name="connsiteY1" fmla="*/ 0 h 4100945"/>
              <a:gd name="connsiteX2" fmla="*/ 5796742 w 5796742"/>
              <a:gd name="connsiteY2" fmla="*/ 1729047 h 4100945"/>
              <a:gd name="connsiteX3" fmla="*/ 5790918 w 5796742"/>
              <a:gd name="connsiteY3" fmla="*/ 4081456 h 4100945"/>
              <a:gd name="connsiteX4" fmla="*/ 0 w 5796742"/>
              <a:gd name="connsiteY4" fmla="*/ 4100945 h 4100945"/>
              <a:gd name="connsiteX0" fmla="*/ 0 w 5790968"/>
              <a:gd name="connsiteY0" fmla="*/ 4100945 h 4100945"/>
              <a:gd name="connsiteX1" fmla="*/ 4100946 w 5790968"/>
              <a:gd name="connsiteY1" fmla="*/ 0 h 4100945"/>
              <a:gd name="connsiteX2" fmla="*/ 5739592 w 5790968"/>
              <a:gd name="connsiteY2" fmla="*/ 1762384 h 4100945"/>
              <a:gd name="connsiteX3" fmla="*/ 5790918 w 5790968"/>
              <a:gd name="connsiteY3" fmla="*/ 4081456 h 4100945"/>
              <a:gd name="connsiteX4" fmla="*/ 0 w 5790968"/>
              <a:gd name="connsiteY4" fmla="*/ 4100945 h 4100945"/>
              <a:gd name="connsiteX0" fmla="*/ 0 w 5791979"/>
              <a:gd name="connsiteY0" fmla="*/ 4100945 h 4100945"/>
              <a:gd name="connsiteX1" fmla="*/ 4100946 w 5791979"/>
              <a:gd name="connsiteY1" fmla="*/ 0 h 4100945"/>
              <a:gd name="connsiteX2" fmla="*/ 5791979 w 5791979"/>
              <a:gd name="connsiteY2" fmla="*/ 1776672 h 4100945"/>
              <a:gd name="connsiteX3" fmla="*/ 5790918 w 5791979"/>
              <a:gd name="connsiteY3" fmla="*/ 4081456 h 4100945"/>
              <a:gd name="connsiteX4" fmla="*/ 0 w 5791979"/>
              <a:gd name="connsiteY4" fmla="*/ 4100945 h 4100945"/>
              <a:gd name="connsiteX0" fmla="*/ 0 w 5706254"/>
              <a:gd name="connsiteY0" fmla="*/ 4103326 h 4103326"/>
              <a:gd name="connsiteX1" fmla="*/ 4015221 w 5706254"/>
              <a:gd name="connsiteY1" fmla="*/ 0 h 4103326"/>
              <a:gd name="connsiteX2" fmla="*/ 5706254 w 5706254"/>
              <a:gd name="connsiteY2" fmla="*/ 1776672 h 4103326"/>
              <a:gd name="connsiteX3" fmla="*/ 5705193 w 5706254"/>
              <a:gd name="connsiteY3" fmla="*/ 4081456 h 4103326"/>
              <a:gd name="connsiteX4" fmla="*/ 0 w 5706254"/>
              <a:gd name="connsiteY4" fmla="*/ 4103326 h 4103326"/>
              <a:gd name="connsiteX0" fmla="*/ 0 w 5761023"/>
              <a:gd name="connsiteY0" fmla="*/ 4079514 h 4081456"/>
              <a:gd name="connsiteX1" fmla="*/ 4069990 w 5761023"/>
              <a:gd name="connsiteY1" fmla="*/ 0 h 4081456"/>
              <a:gd name="connsiteX2" fmla="*/ 5761023 w 5761023"/>
              <a:gd name="connsiteY2" fmla="*/ 1776672 h 4081456"/>
              <a:gd name="connsiteX3" fmla="*/ 5759962 w 5761023"/>
              <a:gd name="connsiteY3" fmla="*/ 4081456 h 4081456"/>
              <a:gd name="connsiteX4" fmla="*/ 0 w 5761023"/>
              <a:gd name="connsiteY4" fmla="*/ 4079514 h 4081456"/>
              <a:gd name="connsiteX0" fmla="*/ 0 w 5761023"/>
              <a:gd name="connsiteY0" fmla="*/ 4005695 h 4007637"/>
              <a:gd name="connsiteX1" fmla="*/ 4079515 w 5761023"/>
              <a:gd name="connsiteY1" fmla="*/ 0 h 4007637"/>
              <a:gd name="connsiteX2" fmla="*/ 5761023 w 5761023"/>
              <a:gd name="connsiteY2" fmla="*/ 1702853 h 4007637"/>
              <a:gd name="connsiteX3" fmla="*/ 5759962 w 5761023"/>
              <a:gd name="connsiteY3" fmla="*/ 4007637 h 4007637"/>
              <a:gd name="connsiteX4" fmla="*/ 0 w 5761023"/>
              <a:gd name="connsiteY4" fmla="*/ 4005695 h 4007637"/>
              <a:gd name="connsiteX0" fmla="*/ 0 w 5761023"/>
              <a:gd name="connsiteY0" fmla="*/ 4034270 h 4036212"/>
              <a:gd name="connsiteX1" fmla="*/ 4036652 w 5761023"/>
              <a:gd name="connsiteY1" fmla="*/ 0 h 4036212"/>
              <a:gd name="connsiteX2" fmla="*/ 5761023 w 5761023"/>
              <a:gd name="connsiteY2" fmla="*/ 1731428 h 4036212"/>
              <a:gd name="connsiteX3" fmla="*/ 5759962 w 5761023"/>
              <a:gd name="connsiteY3" fmla="*/ 4036212 h 4036212"/>
              <a:gd name="connsiteX4" fmla="*/ 0 w 5761023"/>
              <a:gd name="connsiteY4" fmla="*/ 4034270 h 403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1023" h="4036212">
                <a:moveTo>
                  <a:pt x="0" y="4034270"/>
                </a:moveTo>
                <a:lnTo>
                  <a:pt x="4036652" y="0"/>
                </a:lnTo>
                <a:lnTo>
                  <a:pt x="5761023" y="1731428"/>
                </a:lnTo>
                <a:cubicBezTo>
                  <a:pt x="5759082" y="2515564"/>
                  <a:pt x="5761903" y="3252076"/>
                  <a:pt x="5759962" y="4036212"/>
                </a:cubicBezTo>
                <a:lnTo>
                  <a:pt x="0" y="403427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a:p>
        </p:txBody>
      </p:sp>
      <p:sp>
        <p:nvSpPr>
          <p:cNvPr id="2" name="Title 1"/>
          <p:cNvSpPr>
            <a:spLocks noGrp="1"/>
          </p:cNvSpPr>
          <p:nvPr>
            <p:ph type="title"/>
          </p:nvPr>
        </p:nvSpPr>
        <p:spPr bwMode="gray">
          <a:xfrm>
            <a:off x="615769" y="1709740"/>
            <a:ext cx="7460424" cy="2852737"/>
          </a:xfrm>
        </p:spPr>
        <p:txBody>
          <a:bodyPr anchor="ctr">
            <a:noAutofit/>
          </a:bodyPr>
          <a:lstStyle>
            <a:lvl1pPr>
              <a:lnSpc>
                <a:spcPct val="90000"/>
              </a:lnSpc>
              <a:defRPr sz="6157">
                <a:solidFill>
                  <a:schemeClr val="bg1"/>
                </a:solidFill>
              </a:defRPr>
            </a:lvl1pPr>
          </a:lstStyle>
          <a:p>
            <a:r>
              <a:rPr lang="en-GB"/>
              <a:t>Click to edit Master title style</a:t>
            </a:r>
            <a:endParaRPr lang="en-US" dirty="0"/>
          </a:p>
        </p:txBody>
      </p:sp>
      <p:sp>
        <p:nvSpPr>
          <p:cNvPr id="9" name="Freeform 8"/>
          <p:cNvSpPr/>
          <p:nvPr userDrawn="1"/>
        </p:nvSpPr>
        <p:spPr bwMode="gray">
          <a:xfrm>
            <a:off x="6193013" y="-360"/>
            <a:ext cx="6000615" cy="4775507"/>
          </a:xfrm>
          <a:custGeom>
            <a:avLst/>
            <a:gdLst>
              <a:gd name="connsiteX0" fmla="*/ 0 w 5286894"/>
              <a:gd name="connsiteY0" fmla="*/ 22167 h 5297978"/>
              <a:gd name="connsiteX1" fmla="*/ 5275811 w 5286894"/>
              <a:gd name="connsiteY1" fmla="*/ 5297978 h 5297978"/>
              <a:gd name="connsiteX2" fmla="*/ 5286894 w 5286894"/>
              <a:gd name="connsiteY2" fmla="*/ 0 h 5297978"/>
              <a:gd name="connsiteX3" fmla="*/ 0 w 5286894"/>
              <a:gd name="connsiteY3" fmla="*/ 22167 h 5297978"/>
              <a:gd name="connsiteX0" fmla="*/ 0 w 5275851"/>
              <a:gd name="connsiteY0" fmla="*/ 27006 h 5302817"/>
              <a:gd name="connsiteX1" fmla="*/ 5275811 w 5275851"/>
              <a:gd name="connsiteY1" fmla="*/ 5302817 h 5302817"/>
              <a:gd name="connsiteX2" fmla="*/ 5032894 w 5275851"/>
              <a:gd name="connsiteY2" fmla="*/ 0 h 5302817"/>
              <a:gd name="connsiteX3" fmla="*/ 0 w 5275851"/>
              <a:gd name="connsiteY3" fmla="*/ 27006 h 5302817"/>
              <a:gd name="connsiteX0" fmla="*/ 0 w 5276215"/>
              <a:gd name="connsiteY0" fmla="*/ 396 h 5276207"/>
              <a:gd name="connsiteX1" fmla="*/ 5275811 w 5276215"/>
              <a:gd name="connsiteY1" fmla="*/ 5276207 h 5276207"/>
              <a:gd name="connsiteX2" fmla="*/ 5260285 w 5276215"/>
              <a:gd name="connsiteY2" fmla="*/ 0 h 5276207"/>
              <a:gd name="connsiteX3" fmla="*/ 0 w 5276215"/>
              <a:gd name="connsiteY3" fmla="*/ 396 h 5276207"/>
              <a:gd name="connsiteX0" fmla="*/ 0 w 5305028"/>
              <a:gd name="connsiteY0" fmla="*/ 396 h 5239922"/>
              <a:gd name="connsiteX1" fmla="*/ 5304840 w 5305028"/>
              <a:gd name="connsiteY1" fmla="*/ 5239922 h 5239922"/>
              <a:gd name="connsiteX2" fmla="*/ 5260285 w 5305028"/>
              <a:gd name="connsiteY2" fmla="*/ 0 h 5239922"/>
              <a:gd name="connsiteX3" fmla="*/ 0 w 5305028"/>
              <a:gd name="connsiteY3" fmla="*/ 396 h 5239922"/>
              <a:gd name="connsiteX0" fmla="*/ 0 w 5262258"/>
              <a:gd name="connsiteY0" fmla="*/ 396 h 5264112"/>
              <a:gd name="connsiteX1" fmla="*/ 5261297 w 5262258"/>
              <a:gd name="connsiteY1" fmla="*/ 5264112 h 5264112"/>
              <a:gd name="connsiteX2" fmla="*/ 5260285 w 5262258"/>
              <a:gd name="connsiteY2" fmla="*/ 0 h 5264112"/>
              <a:gd name="connsiteX3" fmla="*/ 0 w 5262258"/>
              <a:gd name="connsiteY3" fmla="*/ 396 h 5264112"/>
            </a:gdLst>
            <a:ahLst/>
            <a:cxnLst>
              <a:cxn ang="0">
                <a:pos x="connsiteX0" y="connsiteY0"/>
              </a:cxn>
              <a:cxn ang="0">
                <a:pos x="connsiteX1" y="connsiteY1"/>
              </a:cxn>
              <a:cxn ang="0">
                <a:pos x="connsiteX2" y="connsiteY2"/>
              </a:cxn>
              <a:cxn ang="0">
                <a:pos x="connsiteX3" y="connsiteY3"/>
              </a:cxn>
            </a:cxnLst>
            <a:rect l="l" t="t" r="r" b="b"/>
            <a:pathLst>
              <a:path w="5262258" h="5264112">
                <a:moveTo>
                  <a:pt x="0" y="396"/>
                </a:moveTo>
                <a:lnTo>
                  <a:pt x="5261297" y="5264112"/>
                </a:lnTo>
                <a:cubicBezTo>
                  <a:pt x="5264991" y="3498119"/>
                  <a:pt x="5256591" y="1765993"/>
                  <a:pt x="5260285" y="0"/>
                </a:cubicBezTo>
                <a:lnTo>
                  <a:pt x="0" y="39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a:p>
        </p:txBody>
      </p:sp>
      <p:sp>
        <p:nvSpPr>
          <p:cNvPr id="14" name="Pentagon 24">
            <a:extLst>
              <a:ext uri="{FF2B5EF4-FFF2-40B4-BE49-F238E27FC236}">
                <a16:creationId xmlns:a16="http://schemas.microsoft.com/office/drawing/2014/main" id="{7ACFA396-9E52-4399-BB34-CC925B12B645}"/>
              </a:ext>
            </a:extLst>
          </p:cNvPr>
          <p:cNvSpPr/>
          <p:nvPr userDrawn="1"/>
        </p:nvSpPr>
        <p:spPr>
          <a:xfrm>
            <a:off x="0" y="6499051"/>
            <a:ext cx="467635" cy="228610"/>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a:p>
        </p:txBody>
      </p:sp>
      <p:sp>
        <p:nvSpPr>
          <p:cNvPr id="7" name="Footer Placeholder 6">
            <a:extLst>
              <a:ext uri="{FF2B5EF4-FFF2-40B4-BE49-F238E27FC236}">
                <a16:creationId xmlns:a16="http://schemas.microsoft.com/office/drawing/2014/main" id="{F0086BDD-A2DE-4CC8-9FF9-4C5DD2876134}"/>
              </a:ext>
            </a:extLst>
          </p:cNvPr>
          <p:cNvSpPr>
            <a:spLocks noGrp="1"/>
          </p:cNvSpPr>
          <p:nvPr>
            <p:ph type="ftr" sz="quarter" idx="11"/>
          </p:nvPr>
        </p:nvSpPr>
        <p:spPr>
          <a:xfrm>
            <a:off x="1486055" y="6515381"/>
            <a:ext cx="6112397" cy="195951"/>
          </a:xfrm>
        </p:spPr>
        <p:txBody>
          <a:bodyPr/>
          <a:lstStyle>
            <a:lvl1pPr>
              <a:defRPr>
                <a:solidFill>
                  <a:schemeClr val="bg1"/>
                </a:solidFill>
              </a:defRPr>
            </a:lvl1pPr>
          </a:lstStyle>
          <a:p>
            <a:r>
              <a:rPr lang="en-GB"/>
              <a:t>Presentation title [Edit in Insert menu &gt; Header/Footer dialog]</a:t>
            </a:r>
          </a:p>
        </p:txBody>
      </p:sp>
      <p:sp>
        <p:nvSpPr>
          <p:cNvPr id="12" name="TextBox 11">
            <a:extLst>
              <a:ext uri="{FF2B5EF4-FFF2-40B4-BE49-F238E27FC236}">
                <a16:creationId xmlns:a16="http://schemas.microsoft.com/office/drawing/2014/main" id="{6A910055-3975-CE47-8C5A-9C1690A665DD}"/>
              </a:ext>
            </a:extLst>
          </p:cNvPr>
          <p:cNvSpPr txBox="1"/>
          <p:nvPr userDrawn="1"/>
        </p:nvSpPr>
        <p:spPr bwMode="gray">
          <a:xfrm>
            <a:off x="593762" y="6515381"/>
            <a:ext cx="266125" cy="212249"/>
          </a:xfrm>
          <a:prstGeom prst="rect">
            <a:avLst/>
          </a:prstGeom>
          <a:noFill/>
        </p:spPr>
        <p:txBody>
          <a:bodyPr wrap="square" lIns="0" tIns="0" rIns="0" bIns="0" rtlCol="0" anchor="ctr" anchorCtr="0">
            <a:noAutofit/>
          </a:bodyPr>
          <a:lstStyle/>
          <a:p>
            <a:r>
              <a:rPr lang="en-GB" sz="855" b="1" dirty="0">
                <a:solidFill>
                  <a:schemeClr val="bg1"/>
                </a:solidFill>
                <a:latin typeface="+mj-lt"/>
              </a:rPr>
              <a:t>CF</a:t>
            </a:r>
          </a:p>
        </p:txBody>
      </p:sp>
      <p:cxnSp>
        <p:nvCxnSpPr>
          <p:cNvPr id="13" name="Straight Connector 12">
            <a:extLst>
              <a:ext uri="{FF2B5EF4-FFF2-40B4-BE49-F238E27FC236}">
                <a16:creationId xmlns:a16="http://schemas.microsoft.com/office/drawing/2014/main" id="{A3745DED-0CE3-134B-9C53-EE1F73FE4C9E}"/>
              </a:ext>
            </a:extLst>
          </p:cNvPr>
          <p:cNvCxnSpPr/>
          <p:nvPr userDrawn="1"/>
        </p:nvCxnSpPr>
        <p:spPr>
          <a:xfrm flipH="1">
            <a:off x="1119345" y="6548039"/>
            <a:ext cx="0" cy="13063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977437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bwMode="gray">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93761" y="1709740"/>
            <a:ext cx="7482432" cy="2852737"/>
          </a:xfrm>
        </p:spPr>
        <p:txBody>
          <a:bodyPr anchor="ctr">
            <a:noAutofit/>
          </a:bodyPr>
          <a:lstStyle>
            <a:lvl1pPr>
              <a:lnSpc>
                <a:spcPct val="90000"/>
              </a:lnSpc>
              <a:defRPr sz="6157">
                <a:solidFill>
                  <a:schemeClr val="bg1"/>
                </a:solidFill>
              </a:defRPr>
            </a:lvl1pPr>
          </a:lstStyle>
          <a:p>
            <a:r>
              <a:rPr lang="en-GB"/>
              <a:t>Click to edit Master title style</a:t>
            </a:r>
            <a:endParaRPr lang="en-US" dirty="0"/>
          </a:p>
        </p:txBody>
      </p:sp>
      <p:sp>
        <p:nvSpPr>
          <p:cNvPr id="7" name="Freeform 6"/>
          <p:cNvSpPr/>
          <p:nvPr userDrawn="1"/>
        </p:nvSpPr>
        <p:spPr bwMode="gray">
          <a:xfrm>
            <a:off x="7063313" y="-2"/>
            <a:ext cx="5129479" cy="6858839"/>
          </a:xfrm>
          <a:custGeom>
            <a:avLst/>
            <a:gdLst>
              <a:gd name="connsiteX0" fmla="*/ 0 w 4522124"/>
              <a:gd name="connsiteY0" fmla="*/ 0 h 7570124"/>
              <a:gd name="connsiteX1" fmla="*/ 4522124 w 4522124"/>
              <a:gd name="connsiteY1" fmla="*/ 0 h 7570124"/>
              <a:gd name="connsiteX2" fmla="*/ 4522124 w 4522124"/>
              <a:gd name="connsiteY2" fmla="*/ 7570124 h 7570124"/>
              <a:gd name="connsiteX3" fmla="*/ 764771 w 4522124"/>
              <a:gd name="connsiteY3" fmla="*/ 7570124 h 7570124"/>
              <a:gd name="connsiteX4" fmla="*/ 4178531 w 4522124"/>
              <a:gd name="connsiteY4" fmla="*/ 4156364 h 7570124"/>
              <a:gd name="connsiteX5" fmla="*/ 0 w 4522124"/>
              <a:gd name="connsiteY5" fmla="*/ 0 h 7570124"/>
              <a:gd name="connsiteX0" fmla="*/ 0 w 4522124"/>
              <a:gd name="connsiteY0" fmla="*/ 0 h 7570124"/>
              <a:gd name="connsiteX1" fmla="*/ 4522124 w 4522124"/>
              <a:gd name="connsiteY1" fmla="*/ 0 h 7570124"/>
              <a:gd name="connsiteX2" fmla="*/ 4522124 w 4522124"/>
              <a:gd name="connsiteY2" fmla="*/ 7570124 h 7570124"/>
              <a:gd name="connsiteX3" fmla="*/ 764771 w 4522124"/>
              <a:gd name="connsiteY3" fmla="*/ 7570124 h 7570124"/>
              <a:gd name="connsiteX4" fmla="*/ 4199962 w 4522124"/>
              <a:gd name="connsiteY4" fmla="*/ 4163508 h 7570124"/>
              <a:gd name="connsiteX5" fmla="*/ 0 w 4522124"/>
              <a:gd name="connsiteY5" fmla="*/ 0 h 7570124"/>
              <a:gd name="connsiteX0" fmla="*/ 0 w 4522124"/>
              <a:gd name="connsiteY0" fmla="*/ 0 h 7570124"/>
              <a:gd name="connsiteX1" fmla="*/ 4522124 w 4522124"/>
              <a:gd name="connsiteY1" fmla="*/ 0 h 7570124"/>
              <a:gd name="connsiteX2" fmla="*/ 4522124 w 4522124"/>
              <a:gd name="connsiteY2" fmla="*/ 7570124 h 7570124"/>
              <a:gd name="connsiteX3" fmla="*/ 764771 w 4522124"/>
              <a:gd name="connsiteY3" fmla="*/ 7570124 h 7570124"/>
              <a:gd name="connsiteX4" fmla="*/ 4173768 w 4522124"/>
              <a:gd name="connsiteY4" fmla="*/ 4163508 h 7570124"/>
              <a:gd name="connsiteX5" fmla="*/ 0 w 4522124"/>
              <a:gd name="connsiteY5" fmla="*/ 0 h 7570124"/>
              <a:gd name="connsiteX0" fmla="*/ 0 w 4522124"/>
              <a:gd name="connsiteY0" fmla="*/ 0 h 7570124"/>
              <a:gd name="connsiteX1" fmla="*/ 4493549 w 4522124"/>
              <a:gd name="connsiteY1" fmla="*/ 11906 h 7570124"/>
              <a:gd name="connsiteX2" fmla="*/ 4522124 w 4522124"/>
              <a:gd name="connsiteY2" fmla="*/ 7570124 h 7570124"/>
              <a:gd name="connsiteX3" fmla="*/ 764771 w 4522124"/>
              <a:gd name="connsiteY3" fmla="*/ 7570124 h 7570124"/>
              <a:gd name="connsiteX4" fmla="*/ 4173768 w 4522124"/>
              <a:gd name="connsiteY4" fmla="*/ 4163508 h 7570124"/>
              <a:gd name="connsiteX5" fmla="*/ 0 w 4522124"/>
              <a:gd name="connsiteY5" fmla="*/ 0 h 7570124"/>
              <a:gd name="connsiteX0" fmla="*/ 0 w 4522124"/>
              <a:gd name="connsiteY0" fmla="*/ 1 h 7570125"/>
              <a:gd name="connsiteX1" fmla="*/ 4505455 w 4522124"/>
              <a:gd name="connsiteY1" fmla="*/ 0 h 7570125"/>
              <a:gd name="connsiteX2" fmla="*/ 4522124 w 4522124"/>
              <a:gd name="connsiteY2" fmla="*/ 7570125 h 7570125"/>
              <a:gd name="connsiteX3" fmla="*/ 764771 w 4522124"/>
              <a:gd name="connsiteY3" fmla="*/ 7570125 h 7570125"/>
              <a:gd name="connsiteX4" fmla="*/ 4173768 w 4522124"/>
              <a:gd name="connsiteY4" fmla="*/ 4163509 h 7570125"/>
              <a:gd name="connsiteX5" fmla="*/ 0 w 4522124"/>
              <a:gd name="connsiteY5" fmla="*/ 1 h 7570125"/>
              <a:gd name="connsiteX0" fmla="*/ 0 w 4460211"/>
              <a:gd name="connsiteY0" fmla="*/ 23814 h 7570125"/>
              <a:gd name="connsiteX1" fmla="*/ 4443542 w 4460211"/>
              <a:gd name="connsiteY1" fmla="*/ 0 h 7570125"/>
              <a:gd name="connsiteX2" fmla="*/ 4460211 w 4460211"/>
              <a:gd name="connsiteY2" fmla="*/ 7570125 h 7570125"/>
              <a:gd name="connsiteX3" fmla="*/ 702858 w 4460211"/>
              <a:gd name="connsiteY3" fmla="*/ 7570125 h 7570125"/>
              <a:gd name="connsiteX4" fmla="*/ 4111855 w 4460211"/>
              <a:gd name="connsiteY4" fmla="*/ 4163509 h 7570125"/>
              <a:gd name="connsiteX5" fmla="*/ 0 w 4460211"/>
              <a:gd name="connsiteY5" fmla="*/ 23814 h 7570125"/>
              <a:gd name="connsiteX0" fmla="*/ 0 w 4512599"/>
              <a:gd name="connsiteY0" fmla="*/ 1 h 7570125"/>
              <a:gd name="connsiteX1" fmla="*/ 4495930 w 4512599"/>
              <a:gd name="connsiteY1" fmla="*/ 0 h 7570125"/>
              <a:gd name="connsiteX2" fmla="*/ 4512599 w 4512599"/>
              <a:gd name="connsiteY2" fmla="*/ 7570125 h 7570125"/>
              <a:gd name="connsiteX3" fmla="*/ 755246 w 4512599"/>
              <a:gd name="connsiteY3" fmla="*/ 7570125 h 7570125"/>
              <a:gd name="connsiteX4" fmla="*/ 4164243 w 4512599"/>
              <a:gd name="connsiteY4" fmla="*/ 4163509 h 7570125"/>
              <a:gd name="connsiteX5" fmla="*/ 0 w 4512599"/>
              <a:gd name="connsiteY5" fmla="*/ 1 h 7570125"/>
              <a:gd name="connsiteX0" fmla="*/ 0 w 4496388"/>
              <a:gd name="connsiteY0" fmla="*/ 1 h 7570125"/>
              <a:gd name="connsiteX1" fmla="*/ 4495930 w 4496388"/>
              <a:gd name="connsiteY1" fmla="*/ 0 h 7570125"/>
              <a:gd name="connsiteX2" fmla="*/ 4460212 w 4496388"/>
              <a:gd name="connsiteY2" fmla="*/ 7539169 h 7570125"/>
              <a:gd name="connsiteX3" fmla="*/ 755246 w 4496388"/>
              <a:gd name="connsiteY3" fmla="*/ 7570125 h 7570125"/>
              <a:gd name="connsiteX4" fmla="*/ 4164243 w 4496388"/>
              <a:gd name="connsiteY4" fmla="*/ 4163509 h 7570125"/>
              <a:gd name="connsiteX5" fmla="*/ 0 w 4496388"/>
              <a:gd name="connsiteY5" fmla="*/ 1 h 7570125"/>
              <a:gd name="connsiteX0" fmla="*/ 0 w 4498312"/>
              <a:gd name="connsiteY0" fmla="*/ 1 h 7570125"/>
              <a:gd name="connsiteX1" fmla="*/ 4495930 w 4498312"/>
              <a:gd name="connsiteY1" fmla="*/ 0 h 7570125"/>
              <a:gd name="connsiteX2" fmla="*/ 4498312 w 4498312"/>
              <a:gd name="connsiteY2" fmla="*/ 7560600 h 7570125"/>
              <a:gd name="connsiteX3" fmla="*/ 755246 w 4498312"/>
              <a:gd name="connsiteY3" fmla="*/ 7570125 h 7570125"/>
              <a:gd name="connsiteX4" fmla="*/ 4164243 w 4498312"/>
              <a:gd name="connsiteY4" fmla="*/ 4163509 h 7570125"/>
              <a:gd name="connsiteX5" fmla="*/ 0 w 4498312"/>
              <a:gd name="connsiteY5" fmla="*/ 1 h 7570125"/>
              <a:gd name="connsiteX0" fmla="*/ 0 w 4498312"/>
              <a:gd name="connsiteY0" fmla="*/ 1 h 7593937"/>
              <a:gd name="connsiteX1" fmla="*/ 4495930 w 4498312"/>
              <a:gd name="connsiteY1" fmla="*/ 0 h 7593937"/>
              <a:gd name="connsiteX2" fmla="*/ 4498312 w 4498312"/>
              <a:gd name="connsiteY2" fmla="*/ 7560600 h 7593937"/>
              <a:gd name="connsiteX3" fmla="*/ 807633 w 4498312"/>
              <a:gd name="connsiteY3" fmla="*/ 7593937 h 7593937"/>
              <a:gd name="connsiteX4" fmla="*/ 4164243 w 4498312"/>
              <a:gd name="connsiteY4" fmla="*/ 4163509 h 7593937"/>
              <a:gd name="connsiteX5" fmla="*/ 0 w 4498312"/>
              <a:gd name="connsiteY5" fmla="*/ 1 h 7593937"/>
              <a:gd name="connsiteX0" fmla="*/ 0 w 4498312"/>
              <a:gd name="connsiteY0" fmla="*/ 1 h 7560600"/>
              <a:gd name="connsiteX1" fmla="*/ 4495930 w 4498312"/>
              <a:gd name="connsiteY1" fmla="*/ 0 h 7560600"/>
              <a:gd name="connsiteX2" fmla="*/ 4498312 w 4498312"/>
              <a:gd name="connsiteY2" fmla="*/ 7560600 h 7560600"/>
              <a:gd name="connsiteX3" fmla="*/ 764771 w 4498312"/>
              <a:gd name="connsiteY3" fmla="*/ 7560600 h 7560600"/>
              <a:gd name="connsiteX4" fmla="*/ 4164243 w 4498312"/>
              <a:gd name="connsiteY4" fmla="*/ 4163509 h 7560600"/>
              <a:gd name="connsiteX5" fmla="*/ 0 w 4498312"/>
              <a:gd name="connsiteY5" fmla="*/ 1 h 75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8312" h="7560600">
                <a:moveTo>
                  <a:pt x="0" y="1"/>
                </a:moveTo>
                <a:lnTo>
                  <a:pt x="4495930" y="0"/>
                </a:lnTo>
                <a:cubicBezTo>
                  <a:pt x="4501486" y="2523375"/>
                  <a:pt x="4492756" y="5037225"/>
                  <a:pt x="4498312" y="7560600"/>
                </a:cubicBezTo>
                <a:lnTo>
                  <a:pt x="764771" y="7560600"/>
                </a:lnTo>
                <a:lnTo>
                  <a:pt x="4164243" y="4163509"/>
                </a:lnTo>
                <a:lnTo>
                  <a:pt x="0"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a:p>
        </p:txBody>
      </p:sp>
      <p:sp>
        <p:nvSpPr>
          <p:cNvPr id="15" name="Pentagon 24">
            <a:extLst>
              <a:ext uri="{FF2B5EF4-FFF2-40B4-BE49-F238E27FC236}">
                <a16:creationId xmlns:a16="http://schemas.microsoft.com/office/drawing/2014/main" id="{6E856B01-91D9-42C6-B616-58660F4BB23B}"/>
              </a:ext>
            </a:extLst>
          </p:cNvPr>
          <p:cNvSpPr/>
          <p:nvPr userDrawn="1"/>
        </p:nvSpPr>
        <p:spPr>
          <a:xfrm>
            <a:off x="0" y="6499051"/>
            <a:ext cx="467635" cy="228610"/>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a:p>
        </p:txBody>
      </p:sp>
      <p:sp>
        <p:nvSpPr>
          <p:cNvPr id="5" name="Footer Placeholder 4">
            <a:extLst>
              <a:ext uri="{FF2B5EF4-FFF2-40B4-BE49-F238E27FC236}">
                <a16:creationId xmlns:a16="http://schemas.microsoft.com/office/drawing/2014/main" id="{3FEBEE10-A4F7-481A-8842-5F3094EA981C}"/>
              </a:ext>
            </a:extLst>
          </p:cNvPr>
          <p:cNvSpPr>
            <a:spLocks noGrp="1"/>
          </p:cNvSpPr>
          <p:nvPr>
            <p:ph type="ftr" sz="quarter" idx="11"/>
          </p:nvPr>
        </p:nvSpPr>
        <p:spPr>
          <a:xfrm>
            <a:off x="1486055" y="6515381"/>
            <a:ext cx="6112397" cy="195951"/>
          </a:xfrm>
        </p:spPr>
        <p:txBody>
          <a:bodyPr/>
          <a:lstStyle>
            <a:lvl1pPr>
              <a:defRPr>
                <a:solidFill>
                  <a:schemeClr val="bg1"/>
                </a:solidFill>
              </a:defRPr>
            </a:lvl1pPr>
          </a:lstStyle>
          <a:p>
            <a:r>
              <a:rPr lang="en-GB"/>
              <a:t>Presentation title [Edit in Insert menu &gt; Header/Footer dialog]</a:t>
            </a:r>
          </a:p>
        </p:txBody>
      </p:sp>
      <p:sp>
        <p:nvSpPr>
          <p:cNvPr id="9" name="TextBox 8">
            <a:extLst>
              <a:ext uri="{FF2B5EF4-FFF2-40B4-BE49-F238E27FC236}">
                <a16:creationId xmlns:a16="http://schemas.microsoft.com/office/drawing/2014/main" id="{D4A98230-5AB0-0745-8C73-53CCB7A62AB3}"/>
              </a:ext>
            </a:extLst>
          </p:cNvPr>
          <p:cNvSpPr txBox="1"/>
          <p:nvPr userDrawn="1"/>
        </p:nvSpPr>
        <p:spPr bwMode="gray">
          <a:xfrm>
            <a:off x="593762" y="6515381"/>
            <a:ext cx="266125" cy="212249"/>
          </a:xfrm>
          <a:prstGeom prst="rect">
            <a:avLst/>
          </a:prstGeom>
          <a:noFill/>
        </p:spPr>
        <p:txBody>
          <a:bodyPr wrap="square" lIns="0" tIns="0" rIns="0" bIns="0" rtlCol="0" anchor="ctr" anchorCtr="0">
            <a:noAutofit/>
          </a:bodyPr>
          <a:lstStyle/>
          <a:p>
            <a:r>
              <a:rPr lang="en-GB" sz="855" b="1" dirty="0">
                <a:solidFill>
                  <a:schemeClr val="bg1"/>
                </a:solidFill>
                <a:latin typeface="+mj-lt"/>
              </a:rPr>
              <a:t>CF</a:t>
            </a:r>
          </a:p>
        </p:txBody>
      </p:sp>
      <p:cxnSp>
        <p:nvCxnSpPr>
          <p:cNvPr id="10" name="Straight Connector 9">
            <a:extLst>
              <a:ext uri="{FF2B5EF4-FFF2-40B4-BE49-F238E27FC236}">
                <a16:creationId xmlns:a16="http://schemas.microsoft.com/office/drawing/2014/main" id="{CEF35F96-6752-7746-B50A-D2E406EE1905}"/>
              </a:ext>
            </a:extLst>
          </p:cNvPr>
          <p:cNvCxnSpPr/>
          <p:nvPr userDrawn="1"/>
        </p:nvCxnSpPr>
        <p:spPr>
          <a:xfrm flipH="1">
            <a:off x="1119345" y="6548039"/>
            <a:ext cx="0" cy="13063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555259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0109E-6721-491C-95BF-CF800CFEFB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33B4D3B-9181-4E61-8214-9B0479BD16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58D3319-F296-4B4F-8E9B-9D5006F2DC83}"/>
              </a:ext>
            </a:extLst>
          </p:cNvPr>
          <p:cNvSpPr>
            <a:spLocks noGrp="1"/>
          </p:cNvSpPr>
          <p:nvPr>
            <p:ph type="dt" sz="half" idx="10"/>
          </p:nvPr>
        </p:nvSpPr>
        <p:spPr/>
        <p:txBody>
          <a:bodyPr/>
          <a:lstStyle/>
          <a:p>
            <a:fld id="{8041F940-DFC7-416E-B204-4B13E53FEB66}" type="datetimeFigureOut">
              <a:rPr lang="en-GB" smtClean="0"/>
              <a:t>15/07/2020</a:t>
            </a:fld>
            <a:endParaRPr lang="en-GB"/>
          </a:p>
        </p:txBody>
      </p:sp>
      <p:sp>
        <p:nvSpPr>
          <p:cNvPr id="5" name="Footer Placeholder 4">
            <a:extLst>
              <a:ext uri="{FF2B5EF4-FFF2-40B4-BE49-F238E27FC236}">
                <a16:creationId xmlns:a16="http://schemas.microsoft.com/office/drawing/2014/main" id="{4226E657-17BF-4786-A491-28CFEA0C43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160150-09BD-49A0-8115-6A09DD82076C}"/>
              </a:ext>
            </a:extLst>
          </p:cNvPr>
          <p:cNvSpPr>
            <a:spLocks noGrp="1"/>
          </p:cNvSpPr>
          <p:nvPr>
            <p:ph type="sldNum" sz="quarter" idx="12"/>
          </p:nvPr>
        </p:nvSpPr>
        <p:spPr/>
        <p:txBody>
          <a:bodyPr/>
          <a:lstStyle/>
          <a:p>
            <a:fld id="{E7D18596-DF09-4D74-A0DB-7178DD75DA02}" type="slidenum">
              <a:rPr lang="en-GB" smtClean="0"/>
              <a:t>‹#›</a:t>
            </a:fld>
            <a:endParaRPr lang="en-GB"/>
          </a:p>
        </p:txBody>
      </p:sp>
    </p:spTree>
    <p:extLst>
      <p:ext uri="{BB962C8B-B14F-4D97-AF65-F5344CB8AC3E}">
        <p14:creationId xmlns:p14="http://schemas.microsoft.com/office/powerpoint/2010/main" val="24861834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bwMode="gray">
      <p:bgPr>
        <a:solidFill>
          <a:schemeClr val="bg1">
            <a:lumMod val="85000"/>
          </a:schemeClr>
        </a:solidFill>
        <a:effectLst/>
      </p:bgPr>
    </p:bg>
    <p:spTree>
      <p:nvGrpSpPr>
        <p:cNvPr id="1" name=""/>
        <p:cNvGrpSpPr/>
        <p:nvPr/>
      </p:nvGrpSpPr>
      <p:grpSpPr>
        <a:xfrm>
          <a:off x="0" y="0"/>
          <a:ext cx="0" cy="0"/>
          <a:chOff x="0" y="0"/>
          <a:chExt cx="0" cy="0"/>
        </a:xfrm>
      </p:grpSpPr>
      <p:sp>
        <p:nvSpPr>
          <p:cNvPr id="10" name="Pentagon 9"/>
          <p:cNvSpPr/>
          <p:nvPr userDrawn="1"/>
        </p:nvSpPr>
        <p:spPr>
          <a:xfrm>
            <a:off x="1" y="0"/>
            <a:ext cx="8746049" cy="6858000"/>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a:p>
        </p:txBody>
      </p:sp>
      <p:sp>
        <p:nvSpPr>
          <p:cNvPr id="2" name="Title 1"/>
          <p:cNvSpPr>
            <a:spLocks noGrp="1"/>
          </p:cNvSpPr>
          <p:nvPr>
            <p:ph type="title"/>
          </p:nvPr>
        </p:nvSpPr>
        <p:spPr bwMode="gray">
          <a:xfrm>
            <a:off x="593762" y="1709740"/>
            <a:ext cx="6256469" cy="2852737"/>
          </a:xfrm>
        </p:spPr>
        <p:txBody>
          <a:bodyPr anchor="ctr">
            <a:noAutofit/>
          </a:bodyPr>
          <a:lstStyle>
            <a:lvl1pPr>
              <a:lnSpc>
                <a:spcPct val="90000"/>
              </a:lnSpc>
              <a:defRPr sz="6157">
                <a:solidFill>
                  <a:schemeClr val="bg1"/>
                </a:solidFill>
              </a:defRPr>
            </a:lvl1pPr>
          </a:lstStyle>
          <a:p>
            <a:r>
              <a:rPr lang="en-GB"/>
              <a:t>Click to edit Master title style</a:t>
            </a:r>
            <a:endParaRPr lang="en-US" dirty="0"/>
          </a:p>
        </p:txBody>
      </p:sp>
      <p:sp>
        <p:nvSpPr>
          <p:cNvPr id="3" name="Rectangle 2"/>
          <p:cNvSpPr/>
          <p:nvPr userDrawn="1"/>
        </p:nvSpPr>
        <p:spPr>
          <a:xfrm>
            <a:off x="12360747" y="1"/>
            <a:ext cx="1706239" cy="148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8203" tIns="39101" rIns="78203" bIns="39101" numCol="1" spcCol="0" rtlCol="0" fromWordArt="0" anchor="t" anchorCtr="0" forceAA="0" compatLnSpc="1">
            <a:prstTxWarp prst="textNoShape">
              <a:avLst/>
            </a:prstTxWarp>
            <a:noAutofit/>
          </a:bodyPr>
          <a:lstStyle/>
          <a:p>
            <a:pPr algn="l"/>
            <a:r>
              <a:rPr lang="en-GB" sz="1283">
                <a:solidFill>
                  <a:schemeClr val="tx1"/>
                </a:solidFill>
              </a:rPr>
              <a:t>Apply picture to background</a:t>
            </a:r>
          </a:p>
        </p:txBody>
      </p:sp>
      <p:sp>
        <p:nvSpPr>
          <p:cNvPr id="16" name="Pentagon 24">
            <a:extLst>
              <a:ext uri="{FF2B5EF4-FFF2-40B4-BE49-F238E27FC236}">
                <a16:creationId xmlns:a16="http://schemas.microsoft.com/office/drawing/2014/main" id="{F1A26DC4-42FC-482A-B9AE-A8ABC344DD92}"/>
              </a:ext>
            </a:extLst>
          </p:cNvPr>
          <p:cNvSpPr/>
          <p:nvPr userDrawn="1"/>
        </p:nvSpPr>
        <p:spPr>
          <a:xfrm>
            <a:off x="0" y="6499051"/>
            <a:ext cx="467635" cy="228610"/>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a:p>
        </p:txBody>
      </p:sp>
      <p:sp>
        <p:nvSpPr>
          <p:cNvPr id="5" name="Date Placeholder 4">
            <a:extLst>
              <a:ext uri="{FF2B5EF4-FFF2-40B4-BE49-F238E27FC236}">
                <a16:creationId xmlns:a16="http://schemas.microsoft.com/office/drawing/2014/main" id="{B4F47919-0F16-475C-BAB2-2B0DB89CAEA5}"/>
              </a:ext>
            </a:extLst>
          </p:cNvPr>
          <p:cNvSpPr>
            <a:spLocks noGrp="1"/>
          </p:cNvSpPr>
          <p:nvPr>
            <p:ph type="dt" sz="half" idx="10"/>
          </p:nvPr>
        </p:nvSpPr>
        <p:spPr>
          <a:xfrm>
            <a:off x="8333021" y="6515381"/>
            <a:ext cx="2012064" cy="195951"/>
          </a:xfrm>
        </p:spPr>
        <p:txBody>
          <a:bodyPr/>
          <a:lstStyle/>
          <a:p>
            <a:fld id="{9011FF07-DBF0-45D9-9521-625EDFD9F55E}" type="datetime1">
              <a:rPr lang="en-GB" smtClean="0"/>
              <a:t>15/07/2020</a:t>
            </a:fld>
            <a:endParaRPr lang="en-GB"/>
          </a:p>
        </p:txBody>
      </p:sp>
      <p:sp>
        <p:nvSpPr>
          <p:cNvPr id="7" name="Footer Placeholder 6">
            <a:extLst>
              <a:ext uri="{FF2B5EF4-FFF2-40B4-BE49-F238E27FC236}">
                <a16:creationId xmlns:a16="http://schemas.microsoft.com/office/drawing/2014/main" id="{D2021455-CB30-4F6F-B609-2447E80E90D2}"/>
              </a:ext>
            </a:extLst>
          </p:cNvPr>
          <p:cNvSpPr>
            <a:spLocks noGrp="1"/>
          </p:cNvSpPr>
          <p:nvPr>
            <p:ph type="ftr" sz="quarter" idx="11"/>
          </p:nvPr>
        </p:nvSpPr>
        <p:spPr>
          <a:xfrm>
            <a:off x="1486055" y="6515381"/>
            <a:ext cx="6112397" cy="195951"/>
          </a:xfrm>
        </p:spPr>
        <p:txBody>
          <a:bodyPr/>
          <a:lstStyle>
            <a:lvl1pPr>
              <a:defRPr>
                <a:solidFill>
                  <a:schemeClr val="bg1"/>
                </a:solidFill>
              </a:defRPr>
            </a:lvl1pPr>
          </a:lstStyle>
          <a:p>
            <a:r>
              <a:rPr lang="en-GB"/>
              <a:t>Presentation title [Edit in Insert menu &gt; Header/Footer dialog]</a:t>
            </a:r>
          </a:p>
        </p:txBody>
      </p:sp>
      <p:sp>
        <p:nvSpPr>
          <p:cNvPr id="8" name="Slide Number Placeholder 7">
            <a:extLst>
              <a:ext uri="{FF2B5EF4-FFF2-40B4-BE49-F238E27FC236}">
                <a16:creationId xmlns:a16="http://schemas.microsoft.com/office/drawing/2014/main" id="{C4C1DFE4-141F-4172-89F3-4E7500D03A5D}"/>
              </a:ext>
            </a:extLst>
          </p:cNvPr>
          <p:cNvSpPr>
            <a:spLocks noGrp="1"/>
          </p:cNvSpPr>
          <p:nvPr>
            <p:ph type="sldNum" sz="quarter" idx="12"/>
          </p:nvPr>
        </p:nvSpPr>
        <p:spPr>
          <a:xfrm>
            <a:off x="10737338" y="6515381"/>
            <a:ext cx="1173412" cy="195951"/>
          </a:xfrm>
        </p:spPr>
        <p:txBody>
          <a:bodyPr/>
          <a:lstStyle/>
          <a:p>
            <a:fld id="{B0E81AF0-94D0-4847-BC9A-6D89D3FE68F7}" type="slidenum">
              <a:rPr lang="en-GB" smtClean="0"/>
              <a:pPr/>
              <a:t>‹#›</a:t>
            </a:fld>
            <a:endParaRPr lang="en-GB"/>
          </a:p>
        </p:txBody>
      </p:sp>
      <p:sp>
        <p:nvSpPr>
          <p:cNvPr id="12" name="TextBox 11">
            <a:extLst>
              <a:ext uri="{FF2B5EF4-FFF2-40B4-BE49-F238E27FC236}">
                <a16:creationId xmlns:a16="http://schemas.microsoft.com/office/drawing/2014/main" id="{F0B87BF8-68D1-354A-8CA9-4F3BC59DD9F0}"/>
              </a:ext>
            </a:extLst>
          </p:cNvPr>
          <p:cNvSpPr txBox="1"/>
          <p:nvPr userDrawn="1"/>
        </p:nvSpPr>
        <p:spPr bwMode="gray">
          <a:xfrm>
            <a:off x="593762" y="6515381"/>
            <a:ext cx="266125" cy="212249"/>
          </a:xfrm>
          <a:prstGeom prst="rect">
            <a:avLst/>
          </a:prstGeom>
          <a:noFill/>
        </p:spPr>
        <p:txBody>
          <a:bodyPr wrap="square" lIns="0" tIns="0" rIns="0" bIns="0" rtlCol="0" anchor="ctr" anchorCtr="0">
            <a:noAutofit/>
          </a:bodyPr>
          <a:lstStyle/>
          <a:p>
            <a:r>
              <a:rPr lang="en-GB" sz="855" b="1" dirty="0">
                <a:solidFill>
                  <a:schemeClr val="bg1"/>
                </a:solidFill>
                <a:latin typeface="+mj-lt"/>
              </a:rPr>
              <a:t>CF</a:t>
            </a:r>
          </a:p>
        </p:txBody>
      </p:sp>
      <p:cxnSp>
        <p:nvCxnSpPr>
          <p:cNvPr id="13" name="Straight Connector 12">
            <a:extLst>
              <a:ext uri="{FF2B5EF4-FFF2-40B4-BE49-F238E27FC236}">
                <a16:creationId xmlns:a16="http://schemas.microsoft.com/office/drawing/2014/main" id="{1C9EDA91-B97F-F343-9ACB-73C83DE925F0}"/>
              </a:ext>
            </a:extLst>
          </p:cNvPr>
          <p:cNvCxnSpPr/>
          <p:nvPr userDrawn="1"/>
        </p:nvCxnSpPr>
        <p:spPr>
          <a:xfrm flipH="1">
            <a:off x="1119345" y="6548039"/>
            <a:ext cx="0" cy="13063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42801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61D22-C22E-4E4E-9B5E-98E23B80AC3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DDCB3C1-83DD-AA44-9163-14EB8DEE1110}"/>
              </a:ext>
            </a:extLst>
          </p:cNvPr>
          <p:cNvSpPr>
            <a:spLocks noGrp="1"/>
          </p:cNvSpPr>
          <p:nvPr>
            <p:ph type="dt" sz="half" idx="10"/>
          </p:nvPr>
        </p:nvSpPr>
        <p:spPr/>
        <p:txBody>
          <a:bodyPr/>
          <a:lstStyle/>
          <a:p>
            <a:fld id="{9011FF07-DBF0-45D9-9521-625EDFD9F55E}" type="datetime1">
              <a:rPr lang="en-GB" smtClean="0"/>
              <a:t>15/07/2020</a:t>
            </a:fld>
            <a:endParaRPr lang="en-GB"/>
          </a:p>
        </p:txBody>
      </p:sp>
      <p:sp>
        <p:nvSpPr>
          <p:cNvPr id="4" name="Footer Placeholder 3">
            <a:extLst>
              <a:ext uri="{FF2B5EF4-FFF2-40B4-BE49-F238E27FC236}">
                <a16:creationId xmlns:a16="http://schemas.microsoft.com/office/drawing/2014/main" id="{AB4B0962-B16B-2140-AE5B-F38D1EDFBCC3}"/>
              </a:ext>
            </a:extLst>
          </p:cNvPr>
          <p:cNvSpPr>
            <a:spLocks noGrp="1"/>
          </p:cNvSpPr>
          <p:nvPr>
            <p:ph type="ftr" sz="quarter" idx="11"/>
          </p:nvPr>
        </p:nvSpPr>
        <p:spPr/>
        <p:txBody>
          <a:bodyPr/>
          <a:lstStyle/>
          <a:p>
            <a:r>
              <a:rPr lang="en-GB"/>
              <a:t>Presentation title [Edit in Insert menu &gt; Header/Footer dialog]</a:t>
            </a:r>
          </a:p>
        </p:txBody>
      </p:sp>
      <p:sp>
        <p:nvSpPr>
          <p:cNvPr id="5" name="Slide Number Placeholder 4">
            <a:extLst>
              <a:ext uri="{FF2B5EF4-FFF2-40B4-BE49-F238E27FC236}">
                <a16:creationId xmlns:a16="http://schemas.microsoft.com/office/drawing/2014/main" id="{DC8BE52A-CCB1-944D-9A50-EFB2873931AA}"/>
              </a:ext>
            </a:extLst>
          </p:cNvPr>
          <p:cNvSpPr>
            <a:spLocks noGrp="1"/>
          </p:cNvSpPr>
          <p:nvPr>
            <p:ph type="sldNum" sz="quarter" idx="12"/>
          </p:nvPr>
        </p:nvSpPr>
        <p:spPr/>
        <p:txBody>
          <a:bodyPr/>
          <a:lstStyle/>
          <a:p>
            <a:fld id="{B0E81AF0-94D0-4847-BC9A-6D89D3FE68F7}" type="slidenum">
              <a:rPr lang="en-GB" smtClean="0"/>
              <a:pPr/>
              <a:t>‹#›</a:t>
            </a:fld>
            <a:endParaRPr lang="en-GB"/>
          </a:p>
        </p:txBody>
      </p:sp>
      <p:sp>
        <p:nvSpPr>
          <p:cNvPr id="33" name="Text Placeholder 32">
            <a:extLst>
              <a:ext uri="{FF2B5EF4-FFF2-40B4-BE49-F238E27FC236}">
                <a16:creationId xmlns:a16="http://schemas.microsoft.com/office/drawing/2014/main" id="{06CFA89C-E053-2F47-A69D-CF22BEB38947}"/>
              </a:ext>
            </a:extLst>
          </p:cNvPr>
          <p:cNvSpPr>
            <a:spLocks noGrp="1"/>
          </p:cNvSpPr>
          <p:nvPr>
            <p:ph type="body" sz="quarter" idx="21"/>
          </p:nvPr>
        </p:nvSpPr>
        <p:spPr>
          <a:xfrm>
            <a:off x="2602885" y="1341701"/>
            <a:ext cx="8989768" cy="103145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4" name="Text Placeholder 32">
            <a:extLst>
              <a:ext uri="{FF2B5EF4-FFF2-40B4-BE49-F238E27FC236}">
                <a16:creationId xmlns:a16="http://schemas.microsoft.com/office/drawing/2014/main" id="{4E8E0BDB-C2E4-D44C-B416-127D3C766D5E}"/>
              </a:ext>
            </a:extLst>
          </p:cNvPr>
          <p:cNvSpPr>
            <a:spLocks noGrp="1"/>
          </p:cNvSpPr>
          <p:nvPr>
            <p:ph type="body" sz="quarter" idx="22"/>
          </p:nvPr>
        </p:nvSpPr>
        <p:spPr>
          <a:xfrm>
            <a:off x="2602886" y="2532705"/>
            <a:ext cx="8989767" cy="103145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5" name="Text Placeholder 32">
            <a:extLst>
              <a:ext uri="{FF2B5EF4-FFF2-40B4-BE49-F238E27FC236}">
                <a16:creationId xmlns:a16="http://schemas.microsoft.com/office/drawing/2014/main" id="{01459887-5D71-604C-AA56-48A7A3D41C4D}"/>
              </a:ext>
            </a:extLst>
          </p:cNvPr>
          <p:cNvSpPr>
            <a:spLocks noGrp="1"/>
          </p:cNvSpPr>
          <p:nvPr>
            <p:ph type="body" sz="quarter" idx="23"/>
          </p:nvPr>
        </p:nvSpPr>
        <p:spPr>
          <a:xfrm>
            <a:off x="2602886" y="3716698"/>
            <a:ext cx="8989767" cy="103145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6" name="Text Placeholder 32">
            <a:extLst>
              <a:ext uri="{FF2B5EF4-FFF2-40B4-BE49-F238E27FC236}">
                <a16:creationId xmlns:a16="http://schemas.microsoft.com/office/drawing/2014/main" id="{D7E484B5-CB1E-FA4F-9A08-7B76D40BD4E8}"/>
              </a:ext>
            </a:extLst>
          </p:cNvPr>
          <p:cNvSpPr>
            <a:spLocks noGrp="1"/>
          </p:cNvSpPr>
          <p:nvPr>
            <p:ph type="body" sz="quarter" idx="24"/>
          </p:nvPr>
        </p:nvSpPr>
        <p:spPr>
          <a:xfrm>
            <a:off x="2602887" y="4900691"/>
            <a:ext cx="8995353" cy="103145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0" name="Text Placeholder 32">
            <a:extLst>
              <a:ext uri="{FF2B5EF4-FFF2-40B4-BE49-F238E27FC236}">
                <a16:creationId xmlns:a16="http://schemas.microsoft.com/office/drawing/2014/main" id="{DEC1398C-DCCB-8845-8B8F-32167A013E5C}"/>
              </a:ext>
            </a:extLst>
          </p:cNvPr>
          <p:cNvSpPr>
            <a:spLocks noGrp="1"/>
          </p:cNvSpPr>
          <p:nvPr>
            <p:ph type="body" sz="quarter" idx="25"/>
          </p:nvPr>
        </p:nvSpPr>
        <p:spPr>
          <a:xfrm>
            <a:off x="599349" y="1268828"/>
            <a:ext cx="1717276" cy="1101428"/>
          </a:xfrm>
          <a:solidFill>
            <a:schemeClr val="accent1"/>
          </a:solidFill>
        </p:spPr>
        <p:txBody>
          <a:bodyPr lIns="72000" rIns="0" anchor="ctr" anchorCtr="0"/>
          <a:lstStyle>
            <a:lvl1pPr>
              <a:defRPr b="1">
                <a:solidFill>
                  <a:schemeClr val="bg1"/>
                </a:solidFill>
              </a:defRPr>
            </a:lvl1pPr>
          </a:lstStyle>
          <a:p>
            <a:pPr lvl="0"/>
            <a:r>
              <a:rPr lang="en-GB"/>
              <a:t>Click to edit Master text styles</a:t>
            </a:r>
          </a:p>
        </p:txBody>
      </p:sp>
      <p:sp>
        <p:nvSpPr>
          <p:cNvPr id="41" name="Text Placeholder 32">
            <a:extLst>
              <a:ext uri="{FF2B5EF4-FFF2-40B4-BE49-F238E27FC236}">
                <a16:creationId xmlns:a16="http://schemas.microsoft.com/office/drawing/2014/main" id="{CC7D3C08-3C81-7C4C-9B9C-1D164053DDB6}"/>
              </a:ext>
            </a:extLst>
          </p:cNvPr>
          <p:cNvSpPr>
            <a:spLocks noGrp="1"/>
          </p:cNvSpPr>
          <p:nvPr>
            <p:ph type="body" sz="quarter" idx="26"/>
          </p:nvPr>
        </p:nvSpPr>
        <p:spPr>
          <a:xfrm>
            <a:off x="599349" y="2460027"/>
            <a:ext cx="1717276" cy="1101428"/>
          </a:xfrm>
          <a:solidFill>
            <a:schemeClr val="accent2"/>
          </a:solidFill>
        </p:spPr>
        <p:txBody>
          <a:bodyPr lIns="72000" rIns="0" anchor="ctr" anchorCtr="0"/>
          <a:lstStyle>
            <a:lvl1pPr>
              <a:defRPr b="1">
                <a:solidFill>
                  <a:schemeClr val="bg1"/>
                </a:solidFill>
              </a:defRPr>
            </a:lvl1pPr>
          </a:lstStyle>
          <a:p>
            <a:pPr lvl="0"/>
            <a:r>
              <a:rPr lang="en-GB"/>
              <a:t>Click to edit Master text styles</a:t>
            </a:r>
          </a:p>
        </p:txBody>
      </p:sp>
      <p:sp>
        <p:nvSpPr>
          <p:cNvPr id="42" name="Text Placeholder 32">
            <a:extLst>
              <a:ext uri="{FF2B5EF4-FFF2-40B4-BE49-F238E27FC236}">
                <a16:creationId xmlns:a16="http://schemas.microsoft.com/office/drawing/2014/main" id="{B7F95B15-0E03-4044-8D7B-3D7BFE763C69}"/>
              </a:ext>
            </a:extLst>
          </p:cNvPr>
          <p:cNvSpPr>
            <a:spLocks noGrp="1"/>
          </p:cNvSpPr>
          <p:nvPr>
            <p:ph type="body" sz="quarter" idx="27"/>
          </p:nvPr>
        </p:nvSpPr>
        <p:spPr>
          <a:xfrm>
            <a:off x="599347" y="3646724"/>
            <a:ext cx="1717276" cy="1101428"/>
          </a:xfrm>
          <a:solidFill>
            <a:schemeClr val="accent3"/>
          </a:solidFill>
        </p:spPr>
        <p:txBody>
          <a:bodyPr lIns="72000" rIns="0" anchor="ctr" anchorCtr="0"/>
          <a:lstStyle>
            <a:lvl1pPr>
              <a:defRPr b="1">
                <a:solidFill>
                  <a:schemeClr val="bg1"/>
                </a:solidFill>
              </a:defRPr>
            </a:lvl1pPr>
          </a:lstStyle>
          <a:p>
            <a:pPr lvl="0"/>
            <a:r>
              <a:rPr lang="en-GB"/>
              <a:t>Click to edit Master text styles</a:t>
            </a:r>
          </a:p>
        </p:txBody>
      </p:sp>
      <p:sp>
        <p:nvSpPr>
          <p:cNvPr id="43" name="Text Placeholder 32">
            <a:extLst>
              <a:ext uri="{FF2B5EF4-FFF2-40B4-BE49-F238E27FC236}">
                <a16:creationId xmlns:a16="http://schemas.microsoft.com/office/drawing/2014/main" id="{EFA98D09-B1C0-CF49-BEE7-219B4D7F8DCC}"/>
              </a:ext>
            </a:extLst>
          </p:cNvPr>
          <p:cNvSpPr>
            <a:spLocks noGrp="1"/>
          </p:cNvSpPr>
          <p:nvPr>
            <p:ph type="body" sz="quarter" idx="28"/>
          </p:nvPr>
        </p:nvSpPr>
        <p:spPr>
          <a:xfrm>
            <a:off x="599349" y="4830428"/>
            <a:ext cx="1717276" cy="1101428"/>
          </a:xfrm>
          <a:solidFill>
            <a:schemeClr val="accent4"/>
          </a:solidFill>
        </p:spPr>
        <p:txBody>
          <a:bodyPr lIns="72000" rIns="0" anchor="ctr" anchorCtr="0"/>
          <a:lstStyle>
            <a:lvl1pPr>
              <a:defRPr b="1">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323903349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61D22-C22E-4E4E-9B5E-98E23B80AC3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DDCB3C1-83DD-AA44-9163-14EB8DEE1110}"/>
              </a:ext>
            </a:extLst>
          </p:cNvPr>
          <p:cNvSpPr>
            <a:spLocks noGrp="1"/>
          </p:cNvSpPr>
          <p:nvPr>
            <p:ph type="dt" sz="half" idx="10"/>
          </p:nvPr>
        </p:nvSpPr>
        <p:spPr/>
        <p:txBody>
          <a:bodyPr/>
          <a:lstStyle/>
          <a:p>
            <a:fld id="{9011FF07-DBF0-45D9-9521-625EDFD9F55E}" type="datetime1">
              <a:rPr lang="en-GB" smtClean="0"/>
              <a:t>15/07/2020</a:t>
            </a:fld>
            <a:endParaRPr lang="en-GB"/>
          </a:p>
        </p:txBody>
      </p:sp>
      <p:sp>
        <p:nvSpPr>
          <p:cNvPr id="4" name="Footer Placeholder 3">
            <a:extLst>
              <a:ext uri="{FF2B5EF4-FFF2-40B4-BE49-F238E27FC236}">
                <a16:creationId xmlns:a16="http://schemas.microsoft.com/office/drawing/2014/main" id="{AB4B0962-B16B-2140-AE5B-F38D1EDFBCC3}"/>
              </a:ext>
            </a:extLst>
          </p:cNvPr>
          <p:cNvSpPr>
            <a:spLocks noGrp="1"/>
          </p:cNvSpPr>
          <p:nvPr>
            <p:ph type="ftr" sz="quarter" idx="11"/>
          </p:nvPr>
        </p:nvSpPr>
        <p:spPr/>
        <p:txBody>
          <a:bodyPr/>
          <a:lstStyle/>
          <a:p>
            <a:r>
              <a:rPr lang="en-GB"/>
              <a:t>Presentation title [Edit in Insert menu &gt; Header/Footer dialog]</a:t>
            </a:r>
          </a:p>
        </p:txBody>
      </p:sp>
      <p:sp>
        <p:nvSpPr>
          <p:cNvPr id="5" name="Slide Number Placeholder 4">
            <a:extLst>
              <a:ext uri="{FF2B5EF4-FFF2-40B4-BE49-F238E27FC236}">
                <a16:creationId xmlns:a16="http://schemas.microsoft.com/office/drawing/2014/main" id="{DC8BE52A-CCB1-944D-9A50-EFB2873931AA}"/>
              </a:ext>
            </a:extLst>
          </p:cNvPr>
          <p:cNvSpPr>
            <a:spLocks noGrp="1"/>
          </p:cNvSpPr>
          <p:nvPr>
            <p:ph type="sldNum" sz="quarter" idx="12"/>
          </p:nvPr>
        </p:nvSpPr>
        <p:spPr/>
        <p:txBody>
          <a:bodyPr/>
          <a:lstStyle/>
          <a:p>
            <a:fld id="{B0E81AF0-94D0-4847-BC9A-6D89D3FE68F7}" type="slidenum">
              <a:rPr lang="en-GB" smtClean="0"/>
              <a:pPr/>
              <a:t>‹#›</a:t>
            </a:fld>
            <a:endParaRPr lang="en-GB"/>
          </a:p>
        </p:txBody>
      </p:sp>
      <p:sp>
        <p:nvSpPr>
          <p:cNvPr id="47" name="Text Placeholder 32">
            <a:extLst>
              <a:ext uri="{FF2B5EF4-FFF2-40B4-BE49-F238E27FC236}">
                <a16:creationId xmlns:a16="http://schemas.microsoft.com/office/drawing/2014/main" id="{B6049C9E-1023-3B4A-B796-B6D2B4024B26}"/>
              </a:ext>
            </a:extLst>
          </p:cNvPr>
          <p:cNvSpPr>
            <a:spLocks noGrp="1"/>
          </p:cNvSpPr>
          <p:nvPr>
            <p:ph type="body" sz="quarter" idx="21"/>
          </p:nvPr>
        </p:nvSpPr>
        <p:spPr>
          <a:xfrm>
            <a:off x="697747" y="2063046"/>
            <a:ext cx="2143612" cy="22904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8" name="Text Placeholder 32">
            <a:extLst>
              <a:ext uri="{FF2B5EF4-FFF2-40B4-BE49-F238E27FC236}">
                <a16:creationId xmlns:a16="http://schemas.microsoft.com/office/drawing/2014/main" id="{A6CC71FE-3190-6F47-B906-6E875F1A88BA}"/>
              </a:ext>
            </a:extLst>
          </p:cNvPr>
          <p:cNvSpPr>
            <a:spLocks noGrp="1"/>
          </p:cNvSpPr>
          <p:nvPr>
            <p:ph type="body" sz="quarter" idx="22"/>
          </p:nvPr>
        </p:nvSpPr>
        <p:spPr>
          <a:xfrm>
            <a:off x="3589266" y="2075144"/>
            <a:ext cx="2143612" cy="22904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9" name="Text Placeholder 32">
            <a:extLst>
              <a:ext uri="{FF2B5EF4-FFF2-40B4-BE49-F238E27FC236}">
                <a16:creationId xmlns:a16="http://schemas.microsoft.com/office/drawing/2014/main" id="{721A3A75-231D-7F4E-AAC4-CB7352E29C25}"/>
              </a:ext>
            </a:extLst>
          </p:cNvPr>
          <p:cNvSpPr>
            <a:spLocks noGrp="1"/>
          </p:cNvSpPr>
          <p:nvPr>
            <p:ph type="body" sz="quarter" idx="23"/>
          </p:nvPr>
        </p:nvSpPr>
        <p:spPr>
          <a:xfrm>
            <a:off x="6563113" y="2075144"/>
            <a:ext cx="2143612" cy="22904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0" name="Text Placeholder 32">
            <a:extLst>
              <a:ext uri="{FF2B5EF4-FFF2-40B4-BE49-F238E27FC236}">
                <a16:creationId xmlns:a16="http://schemas.microsoft.com/office/drawing/2014/main" id="{3557CFC2-F553-FF40-AA61-332DC3A58B0C}"/>
              </a:ext>
            </a:extLst>
          </p:cNvPr>
          <p:cNvSpPr>
            <a:spLocks noGrp="1"/>
          </p:cNvSpPr>
          <p:nvPr>
            <p:ph type="body" sz="quarter" idx="24"/>
          </p:nvPr>
        </p:nvSpPr>
        <p:spPr>
          <a:xfrm>
            <a:off x="9432622" y="2086201"/>
            <a:ext cx="2143612" cy="22904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5" name="Text Placeholder 32">
            <a:extLst>
              <a:ext uri="{FF2B5EF4-FFF2-40B4-BE49-F238E27FC236}">
                <a16:creationId xmlns:a16="http://schemas.microsoft.com/office/drawing/2014/main" id="{8FAB9DEC-7441-9C40-BDBF-65A1620484D3}"/>
              </a:ext>
            </a:extLst>
          </p:cNvPr>
          <p:cNvSpPr>
            <a:spLocks noGrp="1"/>
          </p:cNvSpPr>
          <p:nvPr>
            <p:ph type="body" sz="quarter" idx="25"/>
          </p:nvPr>
        </p:nvSpPr>
        <p:spPr>
          <a:xfrm>
            <a:off x="615769" y="1276948"/>
            <a:ext cx="2225591" cy="682564"/>
          </a:xfrm>
          <a:solidFill>
            <a:schemeClr val="accent1"/>
          </a:solidFill>
        </p:spPr>
        <p:txBody>
          <a:bodyPr lIns="72000" rIns="0" anchor="ctr" anchorCtr="0"/>
          <a:lstStyle>
            <a:lvl1pPr>
              <a:defRPr b="1">
                <a:solidFill>
                  <a:schemeClr val="bg1"/>
                </a:solidFill>
              </a:defRPr>
            </a:lvl1pPr>
          </a:lstStyle>
          <a:p>
            <a:pPr lvl="0"/>
            <a:r>
              <a:rPr lang="en-GB"/>
              <a:t>Click to edit Master text styles</a:t>
            </a:r>
          </a:p>
        </p:txBody>
      </p:sp>
      <p:sp>
        <p:nvSpPr>
          <p:cNvPr id="56" name="Text Placeholder 32">
            <a:extLst>
              <a:ext uri="{FF2B5EF4-FFF2-40B4-BE49-F238E27FC236}">
                <a16:creationId xmlns:a16="http://schemas.microsoft.com/office/drawing/2014/main" id="{724A98F9-758C-1548-960C-D03F65491268}"/>
              </a:ext>
            </a:extLst>
          </p:cNvPr>
          <p:cNvSpPr>
            <a:spLocks noGrp="1"/>
          </p:cNvSpPr>
          <p:nvPr>
            <p:ph type="body" sz="quarter" idx="26"/>
          </p:nvPr>
        </p:nvSpPr>
        <p:spPr>
          <a:xfrm>
            <a:off x="3497487" y="1276948"/>
            <a:ext cx="2235389" cy="682564"/>
          </a:xfrm>
          <a:solidFill>
            <a:schemeClr val="accent2"/>
          </a:solidFill>
        </p:spPr>
        <p:txBody>
          <a:bodyPr lIns="72000" rIns="0" anchor="ctr" anchorCtr="0"/>
          <a:lstStyle>
            <a:lvl1pPr>
              <a:defRPr b="1">
                <a:solidFill>
                  <a:schemeClr val="bg1"/>
                </a:solidFill>
              </a:defRPr>
            </a:lvl1pPr>
          </a:lstStyle>
          <a:p>
            <a:pPr lvl="0"/>
            <a:r>
              <a:rPr lang="en-GB"/>
              <a:t>Click to edit Master text styles</a:t>
            </a:r>
          </a:p>
        </p:txBody>
      </p:sp>
      <p:sp>
        <p:nvSpPr>
          <p:cNvPr id="57" name="Text Placeholder 32">
            <a:extLst>
              <a:ext uri="{FF2B5EF4-FFF2-40B4-BE49-F238E27FC236}">
                <a16:creationId xmlns:a16="http://schemas.microsoft.com/office/drawing/2014/main" id="{A6351508-B6C7-6440-AA75-2B034196894D}"/>
              </a:ext>
            </a:extLst>
          </p:cNvPr>
          <p:cNvSpPr>
            <a:spLocks noGrp="1"/>
          </p:cNvSpPr>
          <p:nvPr>
            <p:ph type="body" sz="quarter" idx="27"/>
          </p:nvPr>
        </p:nvSpPr>
        <p:spPr>
          <a:xfrm>
            <a:off x="6488519" y="1276948"/>
            <a:ext cx="2235389" cy="682564"/>
          </a:xfrm>
          <a:solidFill>
            <a:schemeClr val="accent3"/>
          </a:solidFill>
        </p:spPr>
        <p:txBody>
          <a:bodyPr lIns="72000" rIns="0" anchor="ctr" anchorCtr="0"/>
          <a:lstStyle>
            <a:lvl1pPr>
              <a:defRPr b="1">
                <a:solidFill>
                  <a:schemeClr val="bg1"/>
                </a:solidFill>
              </a:defRPr>
            </a:lvl1pPr>
          </a:lstStyle>
          <a:p>
            <a:pPr lvl="0"/>
            <a:r>
              <a:rPr lang="en-GB"/>
              <a:t>Click to edit Master text styles</a:t>
            </a:r>
          </a:p>
        </p:txBody>
      </p:sp>
      <p:sp>
        <p:nvSpPr>
          <p:cNvPr id="58" name="Text Placeholder 32">
            <a:extLst>
              <a:ext uri="{FF2B5EF4-FFF2-40B4-BE49-F238E27FC236}">
                <a16:creationId xmlns:a16="http://schemas.microsoft.com/office/drawing/2014/main" id="{78F2D950-F6D6-2E44-AB94-33BFBE6E73F7}"/>
              </a:ext>
            </a:extLst>
          </p:cNvPr>
          <p:cNvSpPr>
            <a:spLocks noGrp="1"/>
          </p:cNvSpPr>
          <p:nvPr>
            <p:ph type="body" sz="quarter" idx="28"/>
          </p:nvPr>
        </p:nvSpPr>
        <p:spPr>
          <a:xfrm>
            <a:off x="9372647" y="1276948"/>
            <a:ext cx="2203587" cy="682564"/>
          </a:xfrm>
          <a:solidFill>
            <a:schemeClr val="accent4"/>
          </a:solidFill>
        </p:spPr>
        <p:txBody>
          <a:bodyPr lIns="72000" rIns="0" anchor="ctr" anchorCtr="0"/>
          <a:lstStyle>
            <a:lvl1pPr>
              <a:defRPr b="1">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151339133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5D991-A3C1-BA47-B0C8-CE09F825DC16}"/>
              </a:ext>
            </a:extLst>
          </p:cNvPr>
          <p:cNvSpPr>
            <a:spLocks noGrp="1"/>
          </p:cNvSpPr>
          <p:nvPr>
            <p:ph type="title"/>
          </p:nvPr>
        </p:nvSpPr>
        <p:spPr/>
        <p:txBody>
          <a:bodyPr/>
          <a:lstStyle/>
          <a:p>
            <a:r>
              <a:rPr lang="en-GB"/>
              <a:t>Click to edit Master title style</a:t>
            </a:r>
            <a:endParaRPr lang="en-GB" dirty="0"/>
          </a:p>
        </p:txBody>
      </p:sp>
      <p:sp>
        <p:nvSpPr>
          <p:cNvPr id="3" name="Date Placeholder 2">
            <a:extLst>
              <a:ext uri="{FF2B5EF4-FFF2-40B4-BE49-F238E27FC236}">
                <a16:creationId xmlns:a16="http://schemas.microsoft.com/office/drawing/2014/main" id="{523504AC-5F49-424B-8704-9EFE296A6074}"/>
              </a:ext>
            </a:extLst>
          </p:cNvPr>
          <p:cNvSpPr>
            <a:spLocks noGrp="1"/>
          </p:cNvSpPr>
          <p:nvPr>
            <p:ph type="dt" sz="half" idx="10"/>
          </p:nvPr>
        </p:nvSpPr>
        <p:spPr/>
        <p:txBody>
          <a:bodyPr/>
          <a:lstStyle/>
          <a:p>
            <a:fld id="{9011FF07-DBF0-45D9-9521-625EDFD9F55E}" type="datetime1">
              <a:rPr lang="en-GB" smtClean="0"/>
              <a:t>15/07/2020</a:t>
            </a:fld>
            <a:endParaRPr lang="en-GB"/>
          </a:p>
        </p:txBody>
      </p:sp>
      <p:sp>
        <p:nvSpPr>
          <p:cNvPr id="4" name="Footer Placeholder 3">
            <a:extLst>
              <a:ext uri="{FF2B5EF4-FFF2-40B4-BE49-F238E27FC236}">
                <a16:creationId xmlns:a16="http://schemas.microsoft.com/office/drawing/2014/main" id="{BA988BF9-331F-AA4D-9CF6-2AB4FC4F04C3}"/>
              </a:ext>
            </a:extLst>
          </p:cNvPr>
          <p:cNvSpPr>
            <a:spLocks noGrp="1"/>
          </p:cNvSpPr>
          <p:nvPr>
            <p:ph type="ftr" sz="quarter" idx="11"/>
          </p:nvPr>
        </p:nvSpPr>
        <p:spPr/>
        <p:txBody>
          <a:bodyPr/>
          <a:lstStyle/>
          <a:p>
            <a:r>
              <a:rPr lang="en-GB"/>
              <a:t>Presentation title [Edit in Insert menu &gt; Header/Footer dialog]</a:t>
            </a:r>
          </a:p>
        </p:txBody>
      </p:sp>
      <p:sp>
        <p:nvSpPr>
          <p:cNvPr id="5" name="Slide Number Placeholder 4">
            <a:extLst>
              <a:ext uri="{FF2B5EF4-FFF2-40B4-BE49-F238E27FC236}">
                <a16:creationId xmlns:a16="http://schemas.microsoft.com/office/drawing/2014/main" id="{B4E49031-BFD1-394C-B483-FA29312148B5}"/>
              </a:ext>
            </a:extLst>
          </p:cNvPr>
          <p:cNvSpPr>
            <a:spLocks noGrp="1"/>
          </p:cNvSpPr>
          <p:nvPr>
            <p:ph type="sldNum" sz="quarter" idx="12"/>
          </p:nvPr>
        </p:nvSpPr>
        <p:spPr/>
        <p:txBody>
          <a:bodyPr/>
          <a:lstStyle/>
          <a:p>
            <a:fld id="{B0E81AF0-94D0-4847-BC9A-6D89D3FE68F7}" type="slidenum">
              <a:rPr lang="en-GB" smtClean="0"/>
              <a:pPr/>
              <a:t>‹#›</a:t>
            </a:fld>
            <a:endParaRPr lang="en-GB"/>
          </a:p>
        </p:txBody>
      </p:sp>
      <p:sp>
        <p:nvSpPr>
          <p:cNvPr id="6" name="Pentagon 5">
            <a:extLst>
              <a:ext uri="{FF2B5EF4-FFF2-40B4-BE49-F238E27FC236}">
                <a16:creationId xmlns:a16="http://schemas.microsoft.com/office/drawing/2014/main" id="{A8E4D4CE-7EB2-8747-AFB3-D9E973F5AE3B}"/>
              </a:ext>
            </a:extLst>
          </p:cNvPr>
          <p:cNvSpPr/>
          <p:nvPr userDrawn="1"/>
        </p:nvSpPr>
        <p:spPr>
          <a:xfrm>
            <a:off x="0" y="1626854"/>
            <a:ext cx="467635" cy="24922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7" name="Pentagon 6">
            <a:extLst>
              <a:ext uri="{FF2B5EF4-FFF2-40B4-BE49-F238E27FC236}">
                <a16:creationId xmlns:a16="http://schemas.microsoft.com/office/drawing/2014/main" id="{36CCDC86-D4F9-8649-AE87-A74F42F96E49}"/>
              </a:ext>
            </a:extLst>
          </p:cNvPr>
          <p:cNvSpPr/>
          <p:nvPr userDrawn="1"/>
        </p:nvSpPr>
        <p:spPr>
          <a:xfrm>
            <a:off x="0" y="1935517"/>
            <a:ext cx="467635" cy="249225"/>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8" name="Pentagon 7">
            <a:extLst>
              <a:ext uri="{FF2B5EF4-FFF2-40B4-BE49-F238E27FC236}">
                <a16:creationId xmlns:a16="http://schemas.microsoft.com/office/drawing/2014/main" id="{2A72E51A-F990-4B45-BC7D-A531F231024C}"/>
              </a:ext>
            </a:extLst>
          </p:cNvPr>
          <p:cNvSpPr/>
          <p:nvPr userDrawn="1"/>
        </p:nvSpPr>
        <p:spPr>
          <a:xfrm>
            <a:off x="0" y="2244180"/>
            <a:ext cx="467635" cy="249225"/>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9" name="Pentagon 8">
            <a:extLst>
              <a:ext uri="{FF2B5EF4-FFF2-40B4-BE49-F238E27FC236}">
                <a16:creationId xmlns:a16="http://schemas.microsoft.com/office/drawing/2014/main" id="{3F3CB1DD-339A-F54B-8356-F224181DC021}"/>
              </a:ext>
            </a:extLst>
          </p:cNvPr>
          <p:cNvSpPr/>
          <p:nvPr userDrawn="1"/>
        </p:nvSpPr>
        <p:spPr>
          <a:xfrm>
            <a:off x="0" y="2552843"/>
            <a:ext cx="467635" cy="249225"/>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10" name="Pentagon 9">
            <a:extLst>
              <a:ext uri="{FF2B5EF4-FFF2-40B4-BE49-F238E27FC236}">
                <a16:creationId xmlns:a16="http://schemas.microsoft.com/office/drawing/2014/main" id="{A5ED5B22-2671-594D-B2E4-9F99F53BB92E}"/>
              </a:ext>
            </a:extLst>
          </p:cNvPr>
          <p:cNvSpPr/>
          <p:nvPr userDrawn="1"/>
        </p:nvSpPr>
        <p:spPr>
          <a:xfrm>
            <a:off x="0" y="2861506"/>
            <a:ext cx="467635" cy="249225"/>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11" name="Pentagon 10">
            <a:extLst>
              <a:ext uri="{FF2B5EF4-FFF2-40B4-BE49-F238E27FC236}">
                <a16:creationId xmlns:a16="http://schemas.microsoft.com/office/drawing/2014/main" id="{A27BCBD4-CB2F-0B4E-ADA3-93CBFE75DBE1}"/>
              </a:ext>
            </a:extLst>
          </p:cNvPr>
          <p:cNvSpPr/>
          <p:nvPr userDrawn="1"/>
        </p:nvSpPr>
        <p:spPr>
          <a:xfrm>
            <a:off x="0" y="3170170"/>
            <a:ext cx="467635" cy="24922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12" name="Rectangle 11">
            <a:extLst>
              <a:ext uri="{FF2B5EF4-FFF2-40B4-BE49-F238E27FC236}">
                <a16:creationId xmlns:a16="http://schemas.microsoft.com/office/drawing/2014/main" id="{A252AD2B-91A3-8F48-811A-356D216EEB24}"/>
              </a:ext>
            </a:extLst>
          </p:cNvPr>
          <p:cNvSpPr/>
          <p:nvPr userDrawn="1"/>
        </p:nvSpPr>
        <p:spPr>
          <a:xfrm>
            <a:off x="9972013" y="1626854"/>
            <a:ext cx="2219987" cy="249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13" name="Rectangle 12">
            <a:extLst>
              <a:ext uri="{FF2B5EF4-FFF2-40B4-BE49-F238E27FC236}">
                <a16:creationId xmlns:a16="http://schemas.microsoft.com/office/drawing/2014/main" id="{BC7CA3FC-65D4-8B43-A527-3F38EBAC658B}"/>
              </a:ext>
            </a:extLst>
          </p:cNvPr>
          <p:cNvSpPr/>
          <p:nvPr userDrawn="1"/>
        </p:nvSpPr>
        <p:spPr>
          <a:xfrm>
            <a:off x="9972013" y="1935517"/>
            <a:ext cx="2219987" cy="2492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14" name="Rectangle 13">
            <a:extLst>
              <a:ext uri="{FF2B5EF4-FFF2-40B4-BE49-F238E27FC236}">
                <a16:creationId xmlns:a16="http://schemas.microsoft.com/office/drawing/2014/main" id="{801DDBE7-26EF-0C40-8EAF-81FAB5330163}"/>
              </a:ext>
            </a:extLst>
          </p:cNvPr>
          <p:cNvSpPr/>
          <p:nvPr userDrawn="1"/>
        </p:nvSpPr>
        <p:spPr>
          <a:xfrm>
            <a:off x="9972013" y="2243991"/>
            <a:ext cx="2219987" cy="2492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15" name="Rectangle 14">
            <a:extLst>
              <a:ext uri="{FF2B5EF4-FFF2-40B4-BE49-F238E27FC236}">
                <a16:creationId xmlns:a16="http://schemas.microsoft.com/office/drawing/2014/main" id="{4A641504-FDD7-7545-BF2E-96D876CA5F0E}"/>
              </a:ext>
            </a:extLst>
          </p:cNvPr>
          <p:cNvSpPr/>
          <p:nvPr userDrawn="1"/>
        </p:nvSpPr>
        <p:spPr>
          <a:xfrm>
            <a:off x="9972013" y="2552466"/>
            <a:ext cx="2219987" cy="2492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16" name="Rectangle 15">
            <a:extLst>
              <a:ext uri="{FF2B5EF4-FFF2-40B4-BE49-F238E27FC236}">
                <a16:creationId xmlns:a16="http://schemas.microsoft.com/office/drawing/2014/main" id="{7588A158-E3E5-A74D-A560-2E494005F490}"/>
              </a:ext>
            </a:extLst>
          </p:cNvPr>
          <p:cNvSpPr/>
          <p:nvPr userDrawn="1"/>
        </p:nvSpPr>
        <p:spPr>
          <a:xfrm>
            <a:off x="9972013" y="2860982"/>
            <a:ext cx="2219987" cy="2492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17" name="Rectangle 16">
            <a:extLst>
              <a:ext uri="{FF2B5EF4-FFF2-40B4-BE49-F238E27FC236}">
                <a16:creationId xmlns:a16="http://schemas.microsoft.com/office/drawing/2014/main" id="{DDC73F3D-67D8-7B4D-BC65-F9CBB36D0A0F}"/>
              </a:ext>
            </a:extLst>
          </p:cNvPr>
          <p:cNvSpPr/>
          <p:nvPr userDrawn="1"/>
        </p:nvSpPr>
        <p:spPr>
          <a:xfrm>
            <a:off x="9972013" y="3169457"/>
            <a:ext cx="2219987" cy="249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25" name="Text Placeholder 32">
            <a:extLst>
              <a:ext uri="{FF2B5EF4-FFF2-40B4-BE49-F238E27FC236}">
                <a16:creationId xmlns:a16="http://schemas.microsoft.com/office/drawing/2014/main" id="{4E02B8B3-9AE1-9A4E-B06A-65AB1497011B}"/>
              </a:ext>
            </a:extLst>
          </p:cNvPr>
          <p:cNvSpPr>
            <a:spLocks noGrp="1"/>
          </p:cNvSpPr>
          <p:nvPr>
            <p:ph type="body" sz="quarter" idx="21"/>
          </p:nvPr>
        </p:nvSpPr>
        <p:spPr>
          <a:xfrm>
            <a:off x="615769" y="1656485"/>
            <a:ext cx="9242497" cy="21959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6" name="Text Placeholder 32">
            <a:extLst>
              <a:ext uri="{FF2B5EF4-FFF2-40B4-BE49-F238E27FC236}">
                <a16:creationId xmlns:a16="http://schemas.microsoft.com/office/drawing/2014/main" id="{253F53BA-DAB7-044F-BBCD-ABDEBF69B4B4}"/>
              </a:ext>
            </a:extLst>
          </p:cNvPr>
          <p:cNvSpPr>
            <a:spLocks noGrp="1"/>
          </p:cNvSpPr>
          <p:nvPr>
            <p:ph type="body" sz="quarter" idx="22"/>
          </p:nvPr>
        </p:nvSpPr>
        <p:spPr>
          <a:xfrm>
            <a:off x="598577" y="1964959"/>
            <a:ext cx="9242497" cy="21959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7" name="Text Placeholder 32">
            <a:extLst>
              <a:ext uri="{FF2B5EF4-FFF2-40B4-BE49-F238E27FC236}">
                <a16:creationId xmlns:a16="http://schemas.microsoft.com/office/drawing/2014/main" id="{C6D590D7-E517-834D-9AEF-1686ED15B0D7}"/>
              </a:ext>
            </a:extLst>
          </p:cNvPr>
          <p:cNvSpPr>
            <a:spLocks noGrp="1"/>
          </p:cNvSpPr>
          <p:nvPr>
            <p:ph type="body" sz="quarter" idx="23"/>
          </p:nvPr>
        </p:nvSpPr>
        <p:spPr>
          <a:xfrm>
            <a:off x="598576" y="2273433"/>
            <a:ext cx="9242497" cy="21959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8" name="Text Placeholder 32">
            <a:extLst>
              <a:ext uri="{FF2B5EF4-FFF2-40B4-BE49-F238E27FC236}">
                <a16:creationId xmlns:a16="http://schemas.microsoft.com/office/drawing/2014/main" id="{2ED3D3A2-A498-A846-B51F-5AA4D41E86C8}"/>
              </a:ext>
            </a:extLst>
          </p:cNvPr>
          <p:cNvSpPr>
            <a:spLocks noGrp="1"/>
          </p:cNvSpPr>
          <p:nvPr>
            <p:ph type="body" sz="quarter" idx="24"/>
          </p:nvPr>
        </p:nvSpPr>
        <p:spPr>
          <a:xfrm>
            <a:off x="632961" y="2582141"/>
            <a:ext cx="9242497" cy="21959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9" name="Text Placeholder 32">
            <a:extLst>
              <a:ext uri="{FF2B5EF4-FFF2-40B4-BE49-F238E27FC236}">
                <a16:creationId xmlns:a16="http://schemas.microsoft.com/office/drawing/2014/main" id="{8E00C797-C747-DF4C-8A79-C3AAECBD13E8}"/>
              </a:ext>
            </a:extLst>
          </p:cNvPr>
          <p:cNvSpPr>
            <a:spLocks noGrp="1"/>
          </p:cNvSpPr>
          <p:nvPr>
            <p:ph type="body" sz="quarter" idx="25"/>
          </p:nvPr>
        </p:nvSpPr>
        <p:spPr>
          <a:xfrm>
            <a:off x="615770" y="2890615"/>
            <a:ext cx="9242497" cy="21959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0" name="Text Placeholder 32">
            <a:extLst>
              <a:ext uri="{FF2B5EF4-FFF2-40B4-BE49-F238E27FC236}">
                <a16:creationId xmlns:a16="http://schemas.microsoft.com/office/drawing/2014/main" id="{CAB247E0-2FC3-CB48-8F08-ACFDABCFA7C3}"/>
              </a:ext>
            </a:extLst>
          </p:cNvPr>
          <p:cNvSpPr>
            <a:spLocks noGrp="1"/>
          </p:cNvSpPr>
          <p:nvPr>
            <p:ph type="body" sz="quarter" idx="26"/>
          </p:nvPr>
        </p:nvSpPr>
        <p:spPr>
          <a:xfrm>
            <a:off x="615769" y="3199089"/>
            <a:ext cx="9242497" cy="21959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2" name="Text Placeholder 32">
            <a:extLst>
              <a:ext uri="{FF2B5EF4-FFF2-40B4-BE49-F238E27FC236}">
                <a16:creationId xmlns:a16="http://schemas.microsoft.com/office/drawing/2014/main" id="{842423FA-3351-4F4B-94AF-6B3850E2DBE5}"/>
              </a:ext>
            </a:extLst>
          </p:cNvPr>
          <p:cNvSpPr>
            <a:spLocks noGrp="1"/>
          </p:cNvSpPr>
          <p:nvPr>
            <p:ph type="body" sz="quarter" idx="29"/>
          </p:nvPr>
        </p:nvSpPr>
        <p:spPr>
          <a:xfrm>
            <a:off x="615769" y="833295"/>
            <a:ext cx="9242497" cy="219593"/>
          </a:xfrm>
        </p:spPr>
        <p:txBody>
          <a:bodyPr/>
          <a:lstStyle>
            <a:lvl1pPr>
              <a:defRPr sz="1368"/>
            </a:lvl1pPr>
            <a:lvl2pPr>
              <a:defRPr sz="1368"/>
            </a:lvl2pPr>
            <a:lvl3pPr>
              <a:defRPr sz="1368"/>
            </a:lvl3pPr>
            <a:lvl4pPr>
              <a:defRPr sz="1368"/>
            </a:lvl4pPr>
            <a:lvl5pPr>
              <a:defRPr sz="1368"/>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3" name="Pentagon 42">
            <a:extLst>
              <a:ext uri="{FF2B5EF4-FFF2-40B4-BE49-F238E27FC236}">
                <a16:creationId xmlns:a16="http://schemas.microsoft.com/office/drawing/2014/main" id="{98017ABD-E153-7144-8485-702EB3FA970E}"/>
              </a:ext>
            </a:extLst>
          </p:cNvPr>
          <p:cNvSpPr/>
          <p:nvPr userDrawn="1"/>
        </p:nvSpPr>
        <p:spPr>
          <a:xfrm>
            <a:off x="0" y="3468578"/>
            <a:ext cx="467635" cy="24922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44" name="Pentagon 43">
            <a:extLst>
              <a:ext uri="{FF2B5EF4-FFF2-40B4-BE49-F238E27FC236}">
                <a16:creationId xmlns:a16="http://schemas.microsoft.com/office/drawing/2014/main" id="{30A0EB1F-2791-DF40-84FA-C32F4E490F57}"/>
              </a:ext>
            </a:extLst>
          </p:cNvPr>
          <p:cNvSpPr/>
          <p:nvPr userDrawn="1"/>
        </p:nvSpPr>
        <p:spPr>
          <a:xfrm>
            <a:off x="0" y="3777241"/>
            <a:ext cx="467635" cy="249225"/>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45" name="Pentagon 44">
            <a:extLst>
              <a:ext uri="{FF2B5EF4-FFF2-40B4-BE49-F238E27FC236}">
                <a16:creationId xmlns:a16="http://schemas.microsoft.com/office/drawing/2014/main" id="{B63616B0-8907-FC49-8CD6-85E1EC222173}"/>
              </a:ext>
            </a:extLst>
          </p:cNvPr>
          <p:cNvSpPr/>
          <p:nvPr userDrawn="1"/>
        </p:nvSpPr>
        <p:spPr>
          <a:xfrm>
            <a:off x="0" y="4085904"/>
            <a:ext cx="467635" cy="249225"/>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46" name="Pentagon 45">
            <a:extLst>
              <a:ext uri="{FF2B5EF4-FFF2-40B4-BE49-F238E27FC236}">
                <a16:creationId xmlns:a16="http://schemas.microsoft.com/office/drawing/2014/main" id="{195C36EA-AC3B-C242-A548-95CB49385035}"/>
              </a:ext>
            </a:extLst>
          </p:cNvPr>
          <p:cNvSpPr/>
          <p:nvPr userDrawn="1"/>
        </p:nvSpPr>
        <p:spPr>
          <a:xfrm>
            <a:off x="0" y="4394568"/>
            <a:ext cx="467635" cy="249225"/>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47" name="Pentagon 46">
            <a:extLst>
              <a:ext uri="{FF2B5EF4-FFF2-40B4-BE49-F238E27FC236}">
                <a16:creationId xmlns:a16="http://schemas.microsoft.com/office/drawing/2014/main" id="{DD3475FC-9B5D-4E42-9244-CDAB424DBBAD}"/>
              </a:ext>
            </a:extLst>
          </p:cNvPr>
          <p:cNvSpPr/>
          <p:nvPr userDrawn="1"/>
        </p:nvSpPr>
        <p:spPr>
          <a:xfrm>
            <a:off x="0" y="4703231"/>
            <a:ext cx="467635" cy="249225"/>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48" name="Pentagon 47">
            <a:extLst>
              <a:ext uri="{FF2B5EF4-FFF2-40B4-BE49-F238E27FC236}">
                <a16:creationId xmlns:a16="http://schemas.microsoft.com/office/drawing/2014/main" id="{4FF420B1-7769-4C47-AC72-B221B717C49F}"/>
              </a:ext>
            </a:extLst>
          </p:cNvPr>
          <p:cNvSpPr/>
          <p:nvPr userDrawn="1"/>
        </p:nvSpPr>
        <p:spPr>
          <a:xfrm>
            <a:off x="0" y="5011894"/>
            <a:ext cx="467635" cy="24922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49" name="Rectangle 48">
            <a:extLst>
              <a:ext uri="{FF2B5EF4-FFF2-40B4-BE49-F238E27FC236}">
                <a16:creationId xmlns:a16="http://schemas.microsoft.com/office/drawing/2014/main" id="{8BFCA83B-BEE4-E144-9489-BC5475264BD4}"/>
              </a:ext>
            </a:extLst>
          </p:cNvPr>
          <p:cNvSpPr/>
          <p:nvPr userDrawn="1"/>
        </p:nvSpPr>
        <p:spPr>
          <a:xfrm>
            <a:off x="9972013" y="3468578"/>
            <a:ext cx="2219987" cy="249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50" name="Rectangle 49">
            <a:extLst>
              <a:ext uri="{FF2B5EF4-FFF2-40B4-BE49-F238E27FC236}">
                <a16:creationId xmlns:a16="http://schemas.microsoft.com/office/drawing/2014/main" id="{812EBE3D-588E-A546-9415-6CDF4459B45B}"/>
              </a:ext>
            </a:extLst>
          </p:cNvPr>
          <p:cNvSpPr/>
          <p:nvPr userDrawn="1"/>
        </p:nvSpPr>
        <p:spPr>
          <a:xfrm>
            <a:off x="9972013" y="3777241"/>
            <a:ext cx="2219987" cy="2492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51" name="Rectangle 50">
            <a:extLst>
              <a:ext uri="{FF2B5EF4-FFF2-40B4-BE49-F238E27FC236}">
                <a16:creationId xmlns:a16="http://schemas.microsoft.com/office/drawing/2014/main" id="{AD288719-F217-A144-B753-4E2F4D648AE8}"/>
              </a:ext>
            </a:extLst>
          </p:cNvPr>
          <p:cNvSpPr/>
          <p:nvPr userDrawn="1"/>
        </p:nvSpPr>
        <p:spPr>
          <a:xfrm>
            <a:off x="9972013" y="4085716"/>
            <a:ext cx="2219987" cy="2492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52" name="Rectangle 51">
            <a:extLst>
              <a:ext uri="{FF2B5EF4-FFF2-40B4-BE49-F238E27FC236}">
                <a16:creationId xmlns:a16="http://schemas.microsoft.com/office/drawing/2014/main" id="{FA6EEDF6-7197-8E48-94FD-A2284665D29E}"/>
              </a:ext>
            </a:extLst>
          </p:cNvPr>
          <p:cNvSpPr/>
          <p:nvPr userDrawn="1"/>
        </p:nvSpPr>
        <p:spPr>
          <a:xfrm>
            <a:off x="9972013" y="4394190"/>
            <a:ext cx="2219987" cy="2492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53" name="Rectangle 52">
            <a:extLst>
              <a:ext uri="{FF2B5EF4-FFF2-40B4-BE49-F238E27FC236}">
                <a16:creationId xmlns:a16="http://schemas.microsoft.com/office/drawing/2014/main" id="{A21AB7D7-ECEE-6448-AB5E-1AD2FB5F39C5}"/>
              </a:ext>
            </a:extLst>
          </p:cNvPr>
          <p:cNvSpPr/>
          <p:nvPr userDrawn="1"/>
        </p:nvSpPr>
        <p:spPr>
          <a:xfrm>
            <a:off x="9972013" y="4702706"/>
            <a:ext cx="2219987" cy="2492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54" name="Rectangle 53">
            <a:extLst>
              <a:ext uri="{FF2B5EF4-FFF2-40B4-BE49-F238E27FC236}">
                <a16:creationId xmlns:a16="http://schemas.microsoft.com/office/drawing/2014/main" id="{DD75DEF5-C2AE-594F-8C0C-833EA942AB2A}"/>
              </a:ext>
            </a:extLst>
          </p:cNvPr>
          <p:cNvSpPr/>
          <p:nvPr userDrawn="1"/>
        </p:nvSpPr>
        <p:spPr>
          <a:xfrm>
            <a:off x="9972013" y="5011181"/>
            <a:ext cx="2219987" cy="249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55" name="Text Placeholder 32">
            <a:extLst>
              <a:ext uri="{FF2B5EF4-FFF2-40B4-BE49-F238E27FC236}">
                <a16:creationId xmlns:a16="http://schemas.microsoft.com/office/drawing/2014/main" id="{04E6037A-FC7F-7B4C-A85E-D3977DAB7974}"/>
              </a:ext>
            </a:extLst>
          </p:cNvPr>
          <p:cNvSpPr>
            <a:spLocks noGrp="1"/>
          </p:cNvSpPr>
          <p:nvPr>
            <p:ph type="body" sz="quarter" idx="30"/>
          </p:nvPr>
        </p:nvSpPr>
        <p:spPr>
          <a:xfrm>
            <a:off x="615769" y="3498210"/>
            <a:ext cx="9242497" cy="21959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6" name="Text Placeholder 32">
            <a:extLst>
              <a:ext uri="{FF2B5EF4-FFF2-40B4-BE49-F238E27FC236}">
                <a16:creationId xmlns:a16="http://schemas.microsoft.com/office/drawing/2014/main" id="{ACF80D48-0C5D-0641-88B1-2835392BF80C}"/>
              </a:ext>
            </a:extLst>
          </p:cNvPr>
          <p:cNvSpPr>
            <a:spLocks noGrp="1"/>
          </p:cNvSpPr>
          <p:nvPr>
            <p:ph type="body" sz="quarter" idx="31"/>
          </p:nvPr>
        </p:nvSpPr>
        <p:spPr>
          <a:xfrm>
            <a:off x="598577" y="3806684"/>
            <a:ext cx="9242497" cy="21959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7" name="Text Placeholder 32">
            <a:extLst>
              <a:ext uri="{FF2B5EF4-FFF2-40B4-BE49-F238E27FC236}">
                <a16:creationId xmlns:a16="http://schemas.microsoft.com/office/drawing/2014/main" id="{0E6FDFD4-B77B-BE4D-9107-EB19D5E4E727}"/>
              </a:ext>
            </a:extLst>
          </p:cNvPr>
          <p:cNvSpPr>
            <a:spLocks noGrp="1"/>
          </p:cNvSpPr>
          <p:nvPr>
            <p:ph type="body" sz="quarter" idx="32"/>
          </p:nvPr>
        </p:nvSpPr>
        <p:spPr>
          <a:xfrm>
            <a:off x="598576" y="4115157"/>
            <a:ext cx="9242497" cy="21959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8" name="Text Placeholder 32">
            <a:extLst>
              <a:ext uri="{FF2B5EF4-FFF2-40B4-BE49-F238E27FC236}">
                <a16:creationId xmlns:a16="http://schemas.microsoft.com/office/drawing/2014/main" id="{E4223F5C-2854-1F4D-BD54-EEBFC0F9888A}"/>
              </a:ext>
            </a:extLst>
          </p:cNvPr>
          <p:cNvSpPr>
            <a:spLocks noGrp="1"/>
          </p:cNvSpPr>
          <p:nvPr>
            <p:ph type="body" sz="quarter" idx="33"/>
          </p:nvPr>
        </p:nvSpPr>
        <p:spPr>
          <a:xfrm>
            <a:off x="632961" y="4423866"/>
            <a:ext cx="9242497" cy="21959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9" name="Text Placeholder 32">
            <a:extLst>
              <a:ext uri="{FF2B5EF4-FFF2-40B4-BE49-F238E27FC236}">
                <a16:creationId xmlns:a16="http://schemas.microsoft.com/office/drawing/2014/main" id="{9E3EE0F6-99A9-0048-9CA4-A8AA41AEEA47}"/>
              </a:ext>
            </a:extLst>
          </p:cNvPr>
          <p:cNvSpPr>
            <a:spLocks noGrp="1"/>
          </p:cNvSpPr>
          <p:nvPr>
            <p:ph type="body" sz="quarter" idx="34"/>
          </p:nvPr>
        </p:nvSpPr>
        <p:spPr>
          <a:xfrm>
            <a:off x="615770" y="4732339"/>
            <a:ext cx="9242497" cy="21959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0" name="Text Placeholder 32">
            <a:extLst>
              <a:ext uri="{FF2B5EF4-FFF2-40B4-BE49-F238E27FC236}">
                <a16:creationId xmlns:a16="http://schemas.microsoft.com/office/drawing/2014/main" id="{6BD314C9-E91A-594A-9867-C045AB9B3FA2}"/>
              </a:ext>
            </a:extLst>
          </p:cNvPr>
          <p:cNvSpPr>
            <a:spLocks noGrp="1"/>
          </p:cNvSpPr>
          <p:nvPr>
            <p:ph type="body" sz="quarter" idx="35"/>
          </p:nvPr>
        </p:nvSpPr>
        <p:spPr>
          <a:xfrm>
            <a:off x="615769" y="5040813"/>
            <a:ext cx="9242497" cy="21959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1" name="Text Placeholder 32">
            <a:extLst>
              <a:ext uri="{FF2B5EF4-FFF2-40B4-BE49-F238E27FC236}">
                <a16:creationId xmlns:a16="http://schemas.microsoft.com/office/drawing/2014/main" id="{6674DED7-487E-A54B-8499-22ECCE436F5A}"/>
              </a:ext>
            </a:extLst>
          </p:cNvPr>
          <p:cNvSpPr>
            <a:spLocks noGrp="1"/>
          </p:cNvSpPr>
          <p:nvPr>
            <p:ph type="body" sz="quarter" idx="36"/>
          </p:nvPr>
        </p:nvSpPr>
        <p:spPr>
          <a:xfrm>
            <a:off x="10024710" y="1656485"/>
            <a:ext cx="2202796" cy="21959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2" name="Text Placeholder 32">
            <a:extLst>
              <a:ext uri="{FF2B5EF4-FFF2-40B4-BE49-F238E27FC236}">
                <a16:creationId xmlns:a16="http://schemas.microsoft.com/office/drawing/2014/main" id="{84A73965-E32C-C54F-A2AB-7F57CD45FFF8}"/>
              </a:ext>
            </a:extLst>
          </p:cNvPr>
          <p:cNvSpPr>
            <a:spLocks noGrp="1"/>
          </p:cNvSpPr>
          <p:nvPr>
            <p:ph type="body" sz="quarter" idx="37"/>
          </p:nvPr>
        </p:nvSpPr>
        <p:spPr>
          <a:xfrm>
            <a:off x="10024710" y="1964959"/>
            <a:ext cx="2202796" cy="21959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3" name="Text Placeholder 32">
            <a:extLst>
              <a:ext uri="{FF2B5EF4-FFF2-40B4-BE49-F238E27FC236}">
                <a16:creationId xmlns:a16="http://schemas.microsoft.com/office/drawing/2014/main" id="{8B975845-B165-C345-A399-6D39BBFAF95B}"/>
              </a:ext>
            </a:extLst>
          </p:cNvPr>
          <p:cNvSpPr>
            <a:spLocks noGrp="1"/>
          </p:cNvSpPr>
          <p:nvPr>
            <p:ph type="body" sz="quarter" idx="38"/>
          </p:nvPr>
        </p:nvSpPr>
        <p:spPr>
          <a:xfrm>
            <a:off x="10024710" y="2273433"/>
            <a:ext cx="2202796" cy="21959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4" name="Text Placeholder 32">
            <a:extLst>
              <a:ext uri="{FF2B5EF4-FFF2-40B4-BE49-F238E27FC236}">
                <a16:creationId xmlns:a16="http://schemas.microsoft.com/office/drawing/2014/main" id="{1A528574-7AE8-E94B-AD39-651E7E3CF4AA}"/>
              </a:ext>
            </a:extLst>
          </p:cNvPr>
          <p:cNvSpPr>
            <a:spLocks noGrp="1"/>
          </p:cNvSpPr>
          <p:nvPr>
            <p:ph type="body" sz="quarter" idx="39"/>
          </p:nvPr>
        </p:nvSpPr>
        <p:spPr>
          <a:xfrm>
            <a:off x="10024710" y="2582141"/>
            <a:ext cx="2202796" cy="21959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5" name="Text Placeholder 32">
            <a:extLst>
              <a:ext uri="{FF2B5EF4-FFF2-40B4-BE49-F238E27FC236}">
                <a16:creationId xmlns:a16="http://schemas.microsoft.com/office/drawing/2014/main" id="{A9729F14-A259-A044-BC18-53FC6E11D188}"/>
              </a:ext>
            </a:extLst>
          </p:cNvPr>
          <p:cNvSpPr>
            <a:spLocks noGrp="1"/>
          </p:cNvSpPr>
          <p:nvPr>
            <p:ph type="body" sz="quarter" idx="40"/>
          </p:nvPr>
        </p:nvSpPr>
        <p:spPr>
          <a:xfrm>
            <a:off x="10024710" y="2890615"/>
            <a:ext cx="2202796" cy="21959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6" name="Text Placeholder 32">
            <a:extLst>
              <a:ext uri="{FF2B5EF4-FFF2-40B4-BE49-F238E27FC236}">
                <a16:creationId xmlns:a16="http://schemas.microsoft.com/office/drawing/2014/main" id="{231F4ACF-359C-4946-86FB-5C9D06BD91B9}"/>
              </a:ext>
            </a:extLst>
          </p:cNvPr>
          <p:cNvSpPr>
            <a:spLocks noGrp="1"/>
          </p:cNvSpPr>
          <p:nvPr>
            <p:ph type="body" sz="quarter" idx="41"/>
          </p:nvPr>
        </p:nvSpPr>
        <p:spPr>
          <a:xfrm>
            <a:off x="10024710" y="3199089"/>
            <a:ext cx="2202796" cy="21959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7" name="Text Placeholder 32">
            <a:extLst>
              <a:ext uri="{FF2B5EF4-FFF2-40B4-BE49-F238E27FC236}">
                <a16:creationId xmlns:a16="http://schemas.microsoft.com/office/drawing/2014/main" id="{EE324122-B823-3A4A-A17F-2FAF0ECBFE0A}"/>
              </a:ext>
            </a:extLst>
          </p:cNvPr>
          <p:cNvSpPr>
            <a:spLocks noGrp="1"/>
          </p:cNvSpPr>
          <p:nvPr>
            <p:ph type="body" sz="quarter" idx="42"/>
          </p:nvPr>
        </p:nvSpPr>
        <p:spPr>
          <a:xfrm>
            <a:off x="10024710" y="3498210"/>
            <a:ext cx="2202796" cy="21959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8" name="Text Placeholder 32">
            <a:extLst>
              <a:ext uri="{FF2B5EF4-FFF2-40B4-BE49-F238E27FC236}">
                <a16:creationId xmlns:a16="http://schemas.microsoft.com/office/drawing/2014/main" id="{D5ECCE9C-DD60-9742-928B-D10A64845A07}"/>
              </a:ext>
            </a:extLst>
          </p:cNvPr>
          <p:cNvSpPr>
            <a:spLocks noGrp="1"/>
          </p:cNvSpPr>
          <p:nvPr>
            <p:ph type="body" sz="quarter" idx="43"/>
          </p:nvPr>
        </p:nvSpPr>
        <p:spPr>
          <a:xfrm>
            <a:off x="10024149" y="3806684"/>
            <a:ext cx="2202796" cy="21959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9" name="Text Placeholder 32">
            <a:extLst>
              <a:ext uri="{FF2B5EF4-FFF2-40B4-BE49-F238E27FC236}">
                <a16:creationId xmlns:a16="http://schemas.microsoft.com/office/drawing/2014/main" id="{74ED47F7-2FB4-E144-A918-A8E33538821E}"/>
              </a:ext>
            </a:extLst>
          </p:cNvPr>
          <p:cNvSpPr>
            <a:spLocks noGrp="1"/>
          </p:cNvSpPr>
          <p:nvPr>
            <p:ph type="body" sz="quarter" idx="44"/>
          </p:nvPr>
        </p:nvSpPr>
        <p:spPr>
          <a:xfrm>
            <a:off x="10024147" y="4115157"/>
            <a:ext cx="2202796" cy="21959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0" name="Text Placeholder 32">
            <a:extLst>
              <a:ext uri="{FF2B5EF4-FFF2-40B4-BE49-F238E27FC236}">
                <a16:creationId xmlns:a16="http://schemas.microsoft.com/office/drawing/2014/main" id="{B158B625-08F2-9042-9C2B-A8D42B670420}"/>
              </a:ext>
            </a:extLst>
          </p:cNvPr>
          <p:cNvSpPr>
            <a:spLocks noGrp="1"/>
          </p:cNvSpPr>
          <p:nvPr>
            <p:ph type="body" sz="quarter" idx="45"/>
          </p:nvPr>
        </p:nvSpPr>
        <p:spPr>
          <a:xfrm>
            <a:off x="10024710" y="4423866"/>
            <a:ext cx="2202796" cy="21959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1" name="Text Placeholder 32">
            <a:extLst>
              <a:ext uri="{FF2B5EF4-FFF2-40B4-BE49-F238E27FC236}">
                <a16:creationId xmlns:a16="http://schemas.microsoft.com/office/drawing/2014/main" id="{E5783DC9-4581-A844-B0B8-9E0FD5DBC5C7}"/>
              </a:ext>
            </a:extLst>
          </p:cNvPr>
          <p:cNvSpPr>
            <a:spLocks noGrp="1"/>
          </p:cNvSpPr>
          <p:nvPr>
            <p:ph type="body" sz="quarter" idx="46"/>
          </p:nvPr>
        </p:nvSpPr>
        <p:spPr>
          <a:xfrm>
            <a:off x="10024710" y="4732339"/>
            <a:ext cx="2202796" cy="21959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2" name="Text Placeholder 32">
            <a:extLst>
              <a:ext uri="{FF2B5EF4-FFF2-40B4-BE49-F238E27FC236}">
                <a16:creationId xmlns:a16="http://schemas.microsoft.com/office/drawing/2014/main" id="{73BADCE5-2976-A848-9CE9-6719A0D85A85}"/>
              </a:ext>
            </a:extLst>
          </p:cNvPr>
          <p:cNvSpPr>
            <a:spLocks noGrp="1"/>
          </p:cNvSpPr>
          <p:nvPr>
            <p:ph type="body" sz="quarter" idx="47"/>
          </p:nvPr>
        </p:nvSpPr>
        <p:spPr>
          <a:xfrm>
            <a:off x="10024710" y="5040813"/>
            <a:ext cx="2202796" cy="21959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66987259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EE415-8AF9-7743-90AF-C0B1A68CCAC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AF475359-2167-3041-9D7C-E5448FD6472E}"/>
              </a:ext>
            </a:extLst>
          </p:cNvPr>
          <p:cNvSpPr>
            <a:spLocks noGrp="1"/>
          </p:cNvSpPr>
          <p:nvPr>
            <p:ph type="dt" sz="half" idx="10"/>
          </p:nvPr>
        </p:nvSpPr>
        <p:spPr/>
        <p:txBody>
          <a:bodyPr/>
          <a:lstStyle/>
          <a:p>
            <a:fld id="{9011FF07-DBF0-45D9-9521-625EDFD9F55E}" type="datetime1">
              <a:rPr lang="en-GB" smtClean="0"/>
              <a:t>15/07/2020</a:t>
            </a:fld>
            <a:endParaRPr lang="en-GB"/>
          </a:p>
        </p:txBody>
      </p:sp>
      <p:sp>
        <p:nvSpPr>
          <p:cNvPr id="4" name="Footer Placeholder 3">
            <a:extLst>
              <a:ext uri="{FF2B5EF4-FFF2-40B4-BE49-F238E27FC236}">
                <a16:creationId xmlns:a16="http://schemas.microsoft.com/office/drawing/2014/main" id="{E5735957-491C-804C-BC94-4A58A7388233}"/>
              </a:ext>
            </a:extLst>
          </p:cNvPr>
          <p:cNvSpPr>
            <a:spLocks noGrp="1"/>
          </p:cNvSpPr>
          <p:nvPr>
            <p:ph type="ftr" sz="quarter" idx="11"/>
          </p:nvPr>
        </p:nvSpPr>
        <p:spPr/>
        <p:txBody>
          <a:bodyPr/>
          <a:lstStyle/>
          <a:p>
            <a:r>
              <a:rPr lang="en-GB"/>
              <a:t>Presentation title [Edit in Insert menu &gt; Header/Footer dialog]</a:t>
            </a:r>
          </a:p>
        </p:txBody>
      </p:sp>
      <p:sp>
        <p:nvSpPr>
          <p:cNvPr id="5" name="Slide Number Placeholder 4">
            <a:extLst>
              <a:ext uri="{FF2B5EF4-FFF2-40B4-BE49-F238E27FC236}">
                <a16:creationId xmlns:a16="http://schemas.microsoft.com/office/drawing/2014/main" id="{638F59B3-FAE1-F546-A9E6-C3D51993C968}"/>
              </a:ext>
            </a:extLst>
          </p:cNvPr>
          <p:cNvSpPr>
            <a:spLocks noGrp="1"/>
          </p:cNvSpPr>
          <p:nvPr>
            <p:ph type="sldNum" sz="quarter" idx="12"/>
          </p:nvPr>
        </p:nvSpPr>
        <p:spPr/>
        <p:txBody>
          <a:bodyPr/>
          <a:lstStyle/>
          <a:p>
            <a:fld id="{B0E81AF0-94D0-4847-BC9A-6D89D3FE68F7}" type="slidenum">
              <a:rPr lang="en-GB" smtClean="0"/>
              <a:pPr/>
              <a:t>‹#›</a:t>
            </a:fld>
            <a:endParaRPr lang="en-GB"/>
          </a:p>
        </p:txBody>
      </p:sp>
      <p:sp>
        <p:nvSpPr>
          <p:cNvPr id="6" name="Pentagon 5">
            <a:extLst>
              <a:ext uri="{FF2B5EF4-FFF2-40B4-BE49-F238E27FC236}">
                <a16:creationId xmlns:a16="http://schemas.microsoft.com/office/drawing/2014/main" id="{59B257C2-6A4D-FB42-B428-89C67978595C}"/>
              </a:ext>
            </a:extLst>
          </p:cNvPr>
          <p:cNvSpPr/>
          <p:nvPr userDrawn="1"/>
        </p:nvSpPr>
        <p:spPr>
          <a:xfrm>
            <a:off x="0" y="1637696"/>
            <a:ext cx="467635" cy="24922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7" name="Pentagon 6">
            <a:extLst>
              <a:ext uri="{FF2B5EF4-FFF2-40B4-BE49-F238E27FC236}">
                <a16:creationId xmlns:a16="http://schemas.microsoft.com/office/drawing/2014/main" id="{1BFC0E35-1A1F-5148-A337-116DFB102C69}"/>
              </a:ext>
            </a:extLst>
          </p:cNvPr>
          <p:cNvSpPr/>
          <p:nvPr userDrawn="1"/>
        </p:nvSpPr>
        <p:spPr>
          <a:xfrm>
            <a:off x="0" y="1956441"/>
            <a:ext cx="467635" cy="249225"/>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8" name="Pentagon 7">
            <a:extLst>
              <a:ext uri="{FF2B5EF4-FFF2-40B4-BE49-F238E27FC236}">
                <a16:creationId xmlns:a16="http://schemas.microsoft.com/office/drawing/2014/main" id="{82BC404D-F37D-FB4C-8E2B-E26DB7C7D531}"/>
              </a:ext>
            </a:extLst>
          </p:cNvPr>
          <p:cNvSpPr/>
          <p:nvPr userDrawn="1"/>
        </p:nvSpPr>
        <p:spPr>
          <a:xfrm>
            <a:off x="0" y="2267644"/>
            <a:ext cx="467635" cy="249225"/>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9" name="Pentagon 8">
            <a:extLst>
              <a:ext uri="{FF2B5EF4-FFF2-40B4-BE49-F238E27FC236}">
                <a16:creationId xmlns:a16="http://schemas.microsoft.com/office/drawing/2014/main" id="{72A5E1FA-486D-4141-B0B5-8DD134615972}"/>
              </a:ext>
            </a:extLst>
          </p:cNvPr>
          <p:cNvSpPr/>
          <p:nvPr userDrawn="1"/>
        </p:nvSpPr>
        <p:spPr>
          <a:xfrm>
            <a:off x="0" y="2586389"/>
            <a:ext cx="467635" cy="249225"/>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10" name="Pentagon 9">
            <a:extLst>
              <a:ext uri="{FF2B5EF4-FFF2-40B4-BE49-F238E27FC236}">
                <a16:creationId xmlns:a16="http://schemas.microsoft.com/office/drawing/2014/main" id="{12E7924D-4CB1-304D-9783-4172CB261093}"/>
              </a:ext>
            </a:extLst>
          </p:cNvPr>
          <p:cNvSpPr/>
          <p:nvPr userDrawn="1"/>
        </p:nvSpPr>
        <p:spPr>
          <a:xfrm>
            <a:off x="0" y="2920216"/>
            <a:ext cx="467635" cy="249225"/>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11" name="Pentagon 10">
            <a:extLst>
              <a:ext uri="{FF2B5EF4-FFF2-40B4-BE49-F238E27FC236}">
                <a16:creationId xmlns:a16="http://schemas.microsoft.com/office/drawing/2014/main" id="{90087B91-298C-F14F-BAF3-76D264A84FA5}"/>
              </a:ext>
            </a:extLst>
          </p:cNvPr>
          <p:cNvSpPr/>
          <p:nvPr userDrawn="1"/>
        </p:nvSpPr>
        <p:spPr>
          <a:xfrm>
            <a:off x="0" y="3238961"/>
            <a:ext cx="467635" cy="24922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12" name="Rectangle 11">
            <a:extLst>
              <a:ext uri="{FF2B5EF4-FFF2-40B4-BE49-F238E27FC236}">
                <a16:creationId xmlns:a16="http://schemas.microsoft.com/office/drawing/2014/main" id="{7CCE0C6F-BCF8-2F4A-8CAD-8569370D4C5E}"/>
              </a:ext>
            </a:extLst>
          </p:cNvPr>
          <p:cNvSpPr/>
          <p:nvPr userDrawn="1"/>
        </p:nvSpPr>
        <p:spPr>
          <a:xfrm>
            <a:off x="9972013" y="1637696"/>
            <a:ext cx="2219987" cy="249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13" name="Rectangle 12">
            <a:extLst>
              <a:ext uri="{FF2B5EF4-FFF2-40B4-BE49-F238E27FC236}">
                <a16:creationId xmlns:a16="http://schemas.microsoft.com/office/drawing/2014/main" id="{908D3C1E-4C37-914A-9A75-0C68EFB25230}"/>
              </a:ext>
            </a:extLst>
          </p:cNvPr>
          <p:cNvSpPr/>
          <p:nvPr userDrawn="1"/>
        </p:nvSpPr>
        <p:spPr>
          <a:xfrm>
            <a:off x="9972013" y="1956441"/>
            <a:ext cx="2219987" cy="2492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14" name="Rectangle 13">
            <a:extLst>
              <a:ext uri="{FF2B5EF4-FFF2-40B4-BE49-F238E27FC236}">
                <a16:creationId xmlns:a16="http://schemas.microsoft.com/office/drawing/2014/main" id="{39FE217A-8D3B-1040-82C0-3F8610F69BB1}"/>
              </a:ext>
            </a:extLst>
          </p:cNvPr>
          <p:cNvSpPr/>
          <p:nvPr userDrawn="1"/>
        </p:nvSpPr>
        <p:spPr>
          <a:xfrm>
            <a:off x="9972013" y="2267644"/>
            <a:ext cx="2219987" cy="2492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15" name="Rectangle 14">
            <a:extLst>
              <a:ext uri="{FF2B5EF4-FFF2-40B4-BE49-F238E27FC236}">
                <a16:creationId xmlns:a16="http://schemas.microsoft.com/office/drawing/2014/main" id="{C364F8BB-C1D2-4D42-B734-EA06B8080341}"/>
              </a:ext>
            </a:extLst>
          </p:cNvPr>
          <p:cNvSpPr/>
          <p:nvPr userDrawn="1"/>
        </p:nvSpPr>
        <p:spPr>
          <a:xfrm>
            <a:off x="9972013" y="2586389"/>
            <a:ext cx="2219987" cy="2492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16" name="Rectangle 15">
            <a:extLst>
              <a:ext uri="{FF2B5EF4-FFF2-40B4-BE49-F238E27FC236}">
                <a16:creationId xmlns:a16="http://schemas.microsoft.com/office/drawing/2014/main" id="{A7DC19E6-C970-034B-8870-14EED8B5F8E6}"/>
              </a:ext>
            </a:extLst>
          </p:cNvPr>
          <p:cNvSpPr/>
          <p:nvPr userDrawn="1"/>
        </p:nvSpPr>
        <p:spPr>
          <a:xfrm>
            <a:off x="9972013" y="2920216"/>
            <a:ext cx="2219987" cy="2492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17" name="Rectangle 16">
            <a:extLst>
              <a:ext uri="{FF2B5EF4-FFF2-40B4-BE49-F238E27FC236}">
                <a16:creationId xmlns:a16="http://schemas.microsoft.com/office/drawing/2014/main" id="{F634C085-F7B0-5741-842C-4B9C35FCAECE}"/>
              </a:ext>
            </a:extLst>
          </p:cNvPr>
          <p:cNvSpPr/>
          <p:nvPr userDrawn="1"/>
        </p:nvSpPr>
        <p:spPr>
          <a:xfrm>
            <a:off x="9972013" y="3238961"/>
            <a:ext cx="2219987" cy="249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30" name="Text Placeholder 32">
            <a:extLst>
              <a:ext uri="{FF2B5EF4-FFF2-40B4-BE49-F238E27FC236}">
                <a16:creationId xmlns:a16="http://schemas.microsoft.com/office/drawing/2014/main" id="{521F4FCA-908C-444B-AF3D-629DB8988EA5}"/>
              </a:ext>
            </a:extLst>
          </p:cNvPr>
          <p:cNvSpPr>
            <a:spLocks noGrp="1"/>
          </p:cNvSpPr>
          <p:nvPr>
            <p:ph type="body" sz="quarter" idx="21"/>
          </p:nvPr>
        </p:nvSpPr>
        <p:spPr>
          <a:xfrm>
            <a:off x="615769" y="1637696"/>
            <a:ext cx="9242497" cy="257300"/>
          </a:xfrm>
        </p:spPr>
        <p:txBody>
          <a:bodyPr/>
          <a:lstStyle>
            <a:lvl1pPr>
              <a:defRPr sz="1539"/>
            </a:lvl1pPr>
            <a:lvl2pPr>
              <a:defRPr sz="1539"/>
            </a:lvl2pPr>
            <a:lvl3pPr>
              <a:defRPr sz="1539"/>
            </a:lvl3pPr>
            <a:lvl4pPr>
              <a:defRPr sz="1539"/>
            </a:lvl4pPr>
            <a:lvl5pPr>
              <a:defRPr sz="153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1" name="Text Placeholder 32">
            <a:extLst>
              <a:ext uri="{FF2B5EF4-FFF2-40B4-BE49-F238E27FC236}">
                <a16:creationId xmlns:a16="http://schemas.microsoft.com/office/drawing/2014/main" id="{963348EF-6E4A-7B46-A521-675E13E7EE17}"/>
              </a:ext>
            </a:extLst>
          </p:cNvPr>
          <p:cNvSpPr>
            <a:spLocks noGrp="1"/>
          </p:cNvSpPr>
          <p:nvPr>
            <p:ph type="body" sz="quarter" idx="22"/>
          </p:nvPr>
        </p:nvSpPr>
        <p:spPr>
          <a:xfrm>
            <a:off x="615769" y="1956440"/>
            <a:ext cx="9242497" cy="257300"/>
          </a:xfrm>
        </p:spPr>
        <p:txBody>
          <a:bodyPr/>
          <a:lstStyle>
            <a:lvl1pPr>
              <a:defRPr sz="1539"/>
            </a:lvl1pPr>
            <a:lvl2pPr>
              <a:defRPr sz="1539"/>
            </a:lvl2pPr>
            <a:lvl3pPr>
              <a:defRPr sz="1539"/>
            </a:lvl3pPr>
            <a:lvl4pPr>
              <a:defRPr sz="1539"/>
            </a:lvl4pPr>
            <a:lvl5pPr>
              <a:defRPr sz="153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2" name="Text Placeholder 32">
            <a:extLst>
              <a:ext uri="{FF2B5EF4-FFF2-40B4-BE49-F238E27FC236}">
                <a16:creationId xmlns:a16="http://schemas.microsoft.com/office/drawing/2014/main" id="{E36EF528-B4C5-6346-B3B5-970899E80C7C}"/>
              </a:ext>
            </a:extLst>
          </p:cNvPr>
          <p:cNvSpPr>
            <a:spLocks noGrp="1"/>
          </p:cNvSpPr>
          <p:nvPr>
            <p:ph type="body" sz="quarter" idx="23"/>
          </p:nvPr>
        </p:nvSpPr>
        <p:spPr>
          <a:xfrm>
            <a:off x="615769" y="2267644"/>
            <a:ext cx="9242497" cy="257300"/>
          </a:xfrm>
        </p:spPr>
        <p:txBody>
          <a:bodyPr/>
          <a:lstStyle>
            <a:lvl1pPr>
              <a:defRPr sz="1539"/>
            </a:lvl1pPr>
            <a:lvl2pPr>
              <a:defRPr sz="1539"/>
            </a:lvl2pPr>
            <a:lvl3pPr>
              <a:defRPr sz="1539"/>
            </a:lvl3pPr>
            <a:lvl4pPr>
              <a:defRPr sz="1539"/>
            </a:lvl4pPr>
            <a:lvl5pPr>
              <a:defRPr sz="153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3" name="Text Placeholder 32">
            <a:extLst>
              <a:ext uri="{FF2B5EF4-FFF2-40B4-BE49-F238E27FC236}">
                <a16:creationId xmlns:a16="http://schemas.microsoft.com/office/drawing/2014/main" id="{EEA9D6D3-3248-7D44-A3C7-82DB1C9A8FB6}"/>
              </a:ext>
            </a:extLst>
          </p:cNvPr>
          <p:cNvSpPr>
            <a:spLocks noGrp="1"/>
          </p:cNvSpPr>
          <p:nvPr>
            <p:ph type="body" sz="quarter" idx="24"/>
          </p:nvPr>
        </p:nvSpPr>
        <p:spPr>
          <a:xfrm>
            <a:off x="598577" y="2578313"/>
            <a:ext cx="9242497" cy="257300"/>
          </a:xfrm>
        </p:spPr>
        <p:txBody>
          <a:bodyPr/>
          <a:lstStyle>
            <a:lvl1pPr>
              <a:defRPr sz="1539"/>
            </a:lvl1pPr>
            <a:lvl2pPr>
              <a:defRPr sz="1539"/>
            </a:lvl2pPr>
            <a:lvl3pPr>
              <a:defRPr sz="1539"/>
            </a:lvl3pPr>
            <a:lvl4pPr>
              <a:defRPr sz="1539"/>
            </a:lvl4pPr>
            <a:lvl5pPr>
              <a:defRPr sz="153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4" name="Text Placeholder 32">
            <a:extLst>
              <a:ext uri="{FF2B5EF4-FFF2-40B4-BE49-F238E27FC236}">
                <a16:creationId xmlns:a16="http://schemas.microsoft.com/office/drawing/2014/main" id="{9AB9F69E-FED9-D447-952F-08E591B7D9F4}"/>
              </a:ext>
            </a:extLst>
          </p:cNvPr>
          <p:cNvSpPr>
            <a:spLocks noGrp="1"/>
          </p:cNvSpPr>
          <p:nvPr>
            <p:ph type="body" sz="quarter" idx="25"/>
          </p:nvPr>
        </p:nvSpPr>
        <p:spPr>
          <a:xfrm>
            <a:off x="615769" y="2912140"/>
            <a:ext cx="9242497" cy="257300"/>
          </a:xfrm>
        </p:spPr>
        <p:txBody>
          <a:bodyPr/>
          <a:lstStyle>
            <a:lvl1pPr>
              <a:defRPr sz="1539"/>
            </a:lvl1pPr>
            <a:lvl2pPr>
              <a:defRPr sz="1539"/>
            </a:lvl2pPr>
            <a:lvl3pPr>
              <a:defRPr sz="1539"/>
            </a:lvl3pPr>
            <a:lvl4pPr>
              <a:defRPr sz="1539"/>
            </a:lvl4pPr>
            <a:lvl5pPr>
              <a:defRPr sz="153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5" name="Text Placeholder 32">
            <a:extLst>
              <a:ext uri="{FF2B5EF4-FFF2-40B4-BE49-F238E27FC236}">
                <a16:creationId xmlns:a16="http://schemas.microsoft.com/office/drawing/2014/main" id="{A3903D59-5E3D-5F4D-92FE-5D4D16BC1C0A}"/>
              </a:ext>
            </a:extLst>
          </p:cNvPr>
          <p:cNvSpPr>
            <a:spLocks noGrp="1"/>
          </p:cNvSpPr>
          <p:nvPr>
            <p:ph type="body" sz="quarter" idx="26"/>
          </p:nvPr>
        </p:nvSpPr>
        <p:spPr>
          <a:xfrm>
            <a:off x="615769" y="3234923"/>
            <a:ext cx="9242497" cy="257300"/>
          </a:xfrm>
        </p:spPr>
        <p:txBody>
          <a:bodyPr/>
          <a:lstStyle>
            <a:lvl1pPr>
              <a:defRPr sz="1539"/>
            </a:lvl1pPr>
            <a:lvl2pPr>
              <a:defRPr sz="1539"/>
            </a:lvl2pPr>
            <a:lvl3pPr>
              <a:defRPr sz="1539"/>
            </a:lvl3pPr>
            <a:lvl4pPr>
              <a:defRPr sz="1539"/>
            </a:lvl4pPr>
            <a:lvl5pPr>
              <a:defRPr sz="153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2" name="Text Placeholder 32">
            <a:extLst>
              <a:ext uri="{FF2B5EF4-FFF2-40B4-BE49-F238E27FC236}">
                <a16:creationId xmlns:a16="http://schemas.microsoft.com/office/drawing/2014/main" id="{2313E956-9D98-4545-9AB2-7A4C212BA542}"/>
              </a:ext>
            </a:extLst>
          </p:cNvPr>
          <p:cNvSpPr>
            <a:spLocks noGrp="1"/>
          </p:cNvSpPr>
          <p:nvPr>
            <p:ph type="body" sz="quarter" idx="29"/>
          </p:nvPr>
        </p:nvSpPr>
        <p:spPr>
          <a:xfrm>
            <a:off x="615769" y="833295"/>
            <a:ext cx="9242497" cy="219593"/>
          </a:xfrm>
        </p:spPr>
        <p:txBody>
          <a:bodyPr/>
          <a:lstStyle>
            <a:lvl1pPr>
              <a:defRPr sz="1368"/>
            </a:lvl1pPr>
            <a:lvl2pPr>
              <a:defRPr sz="1368"/>
            </a:lvl2pPr>
            <a:lvl3pPr>
              <a:defRPr sz="1368"/>
            </a:lvl3pPr>
            <a:lvl4pPr>
              <a:defRPr sz="1368"/>
            </a:lvl4pPr>
            <a:lvl5pPr>
              <a:defRPr sz="1368"/>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3" name="Pentagon 42">
            <a:extLst>
              <a:ext uri="{FF2B5EF4-FFF2-40B4-BE49-F238E27FC236}">
                <a16:creationId xmlns:a16="http://schemas.microsoft.com/office/drawing/2014/main" id="{0E7C87DE-8253-6A4B-A2BD-6D03D655DA07}"/>
              </a:ext>
            </a:extLst>
          </p:cNvPr>
          <p:cNvSpPr/>
          <p:nvPr userDrawn="1"/>
        </p:nvSpPr>
        <p:spPr>
          <a:xfrm>
            <a:off x="0" y="3582424"/>
            <a:ext cx="467635" cy="24922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44" name="Pentagon 43">
            <a:extLst>
              <a:ext uri="{FF2B5EF4-FFF2-40B4-BE49-F238E27FC236}">
                <a16:creationId xmlns:a16="http://schemas.microsoft.com/office/drawing/2014/main" id="{F7FEA711-0EE0-794F-B9D8-F5E6A0107379}"/>
              </a:ext>
            </a:extLst>
          </p:cNvPr>
          <p:cNvSpPr/>
          <p:nvPr userDrawn="1"/>
        </p:nvSpPr>
        <p:spPr>
          <a:xfrm>
            <a:off x="0" y="3901169"/>
            <a:ext cx="467635" cy="249225"/>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45" name="Pentagon 44">
            <a:extLst>
              <a:ext uri="{FF2B5EF4-FFF2-40B4-BE49-F238E27FC236}">
                <a16:creationId xmlns:a16="http://schemas.microsoft.com/office/drawing/2014/main" id="{2AD46763-6431-1E4C-BC45-0A16BE2FDAD8}"/>
              </a:ext>
            </a:extLst>
          </p:cNvPr>
          <p:cNvSpPr/>
          <p:nvPr userDrawn="1"/>
        </p:nvSpPr>
        <p:spPr>
          <a:xfrm>
            <a:off x="0" y="4212373"/>
            <a:ext cx="467635" cy="249225"/>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46" name="Pentagon 45">
            <a:extLst>
              <a:ext uri="{FF2B5EF4-FFF2-40B4-BE49-F238E27FC236}">
                <a16:creationId xmlns:a16="http://schemas.microsoft.com/office/drawing/2014/main" id="{61D719C5-1E1E-5245-BE13-C6295EAFF5C4}"/>
              </a:ext>
            </a:extLst>
          </p:cNvPr>
          <p:cNvSpPr/>
          <p:nvPr userDrawn="1"/>
        </p:nvSpPr>
        <p:spPr>
          <a:xfrm>
            <a:off x="0" y="4531117"/>
            <a:ext cx="467635" cy="249225"/>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47" name="Pentagon 46">
            <a:extLst>
              <a:ext uri="{FF2B5EF4-FFF2-40B4-BE49-F238E27FC236}">
                <a16:creationId xmlns:a16="http://schemas.microsoft.com/office/drawing/2014/main" id="{CF061C64-11F3-374C-888B-B15CEFCF7E26}"/>
              </a:ext>
            </a:extLst>
          </p:cNvPr>
          <p:cNvSpPr/>
          <p:nvPr userDrawn="1"/>
        </p:nvSpPr>
        <p:spPr>
          <a:xfrm>
            <a:off x="0" y="4864945"/>
            <a:ext cx="467635" cy="249225"/>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48" name="Pentagon 47">
            <a:extLst>
              <a:ext uri="{FF2B5EF4-FFF2-40B4-BE49-F238E27FC236}">
                <a16:creationId xmlns:a16="http://schemas.microsoft.com/office/drawing/2014/main" id="{3AE2A350-9870-FF40-B703-D9097EBBAF16}"/>
              </a:ext>
            </a:extLst>
          </p:cNvPr>
          <p:cNvSpPr/>
          <p:nvPr userDrawn="1"/>
        </p:nvSpPr>
        <p:spPr>
          <a:xfrm>
            <a:off x="0" y="5183690"/>
            <a:ext cx="467635" cy="24922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49" name="Rectangle 48">
            <a:extLst>
              <a:ext uri="{FF2B5EF4-FFF2-40B4-BE49-F238E27FC236}">
                <a16:creationId xmlns:a16="http://schemas.microsoft.com/office/drawing/2014/main" id="{89509C71-5AAB-3540-934B-272F20DB4883}"/>
              </a:ext>
            </a:extLst>
          </p:cNvPr>
          <p:cNvSpPr/>
          <p:nvPr userDrawn="1"/>
        </p:nvSpPr>
        <p:spPr>
          <a:xfrm>
            <a:off x="9972013" y="3582424"/>
            <a:ext cx="2219987" cy="249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50" name="Rectangle 49">
            <a:extLst>
              <a:ext uri="{FF2B5EF4-FFF2-40B4-BE49-F238E27FC236}">
                <a16:creationId xmlns:a16="http://schemas.microsoft.com/office/drawing/2014/main" id="{46CF4C4B-3731-C145-94A5-6B92797D6971}"/>
              </a:ext>
            </a:extLst>
          </p:cNvPr>
          <p:cNvSpPr/>
          <p:nvPr userDrawn="1"/>
        </p:nvSpPr>
        <p:spPr>
          <a:xfrm>
            <a:off x="9972013" y="3901169"/>
            <a:ext cx="2219987" cy="2492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51" name="Rectangle 50">
            <a:extLst>
              <a:ext uri="{FF2B5EF4-FFF2-40B4-BE49-F238E27FC236}">
                <a16:creationId xmlns:a16="http://schemas.microsoft.com/office/drawing/2014/main" id="{2DD0A3A6-FE0D-FF48-85E6-8B9918F95A68}"/>
              </a:ext>
            </a:extLst>
          </p:cNvPr>
          <p:cNvSpPr/>
          <p:nvPr userDrawn="1"/>
        </p:nvSpPr>
        <p:spPr>
          <a:xfrm>
            <a:off x="9972013" y="4212373"/>
            <a:ext cx="2219987" cy="2492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52" name="Rectangle 51">
            <a:extLst>
              <a:ext uri="{FF2B5EF4-FFF2-40B4-BE49-F238E27FC236}">
                <a16:creationId xmlns:a16="http://schemas.microsoft.com/office/drawing/2014/main" id="{196E3550-3392-8B46-979C-45DF6A0A6AE8}"/>
              </a:ext>
            </a:extLst>
          </p:cNvPr>
          <p:cNvSpPr/>
          <p:nvPr userDrawn="1"/>
        </p:nvSpPr>
        <p:spPr>
          <a:xfrm>
            <a:off x="9972013" y="4531117"/>
            <a:ext cx="2219987" cy="2492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53" name="Rectangle 52">
            <a:extLst>
              <a:ext uri="{FF2B5EF4-FFF2-40B4-BE49-F238E27FC236}">
                <a16:creationId xmlns:a16="http://schemas.microsoft.com/office/drawing/2014/main" id="{2900DFF7-A9CA-B640-8C50-7847ADB485BD}"/>
              </a:ext>
            </a:extLst>
          </p:cNvPr>
          <p:cNvSpPr/>
          <p:nvPr userDrawn="1"/>
        </p:nvSpPr>
        <p:spPr>
          <a:xfrm>
            <a:off x="9972013" y="4864945"/>
            <a:ext cx="2219987" cy="2492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54" name="Rectangle 53">
            <a:extLst>
              <a:ext uri="{FF2B5EF4-FFF2-40B4-BE49-F238E27FC236}">
                <a16:creationId xmlns:a16="http://schemas.microsoft.com/office/drawing/2014/main" id="{F741843C-8DC2-9A47-8C4A-D46541DBC84E}"/>
              </a:ext>
            </a:extLst>
          </p:cNvPr>
          <p:cNvSpPr/>
          <p:nvPr userDrawn="1"/>
        </p:nvSpPr>
        <p:spPr>
          <a:xfrm>
            <a:off x="9972013" y="5183690"/>
            <a:ext cx="2219987" cy="249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dirty="0"/>
          </a:p>
        </p:txBody>
      </p:sp>
      <p:sp>
        <p:nvSpPr>
          <p:cNvPr id="55" name="Text Placeholder 32">
            <a:extLst>
              <a:ext uri="{FF2B5EF4-FFF2-40B4-BE49-F238E27FC236}">
                <a16:creationId xmlns:a16="http://schemas.microsoft.com/office/drawing/2014/main" id="{60DD4072-9DFA-5C46-AA91-54570DC1EFF1}"/>
              </a:ext>
            </a:extLst>
          </p:cNvPr>
          <p:cNvSpPr>
            <a:spLocks noGrp="1"/>
          </p:cNvSpPr>
          <p:nvPr>
            <p:ph type="body" sz="quarter" idx="30"/>
          </p:nvPr>
        </p:nvSpPr>
        <p:spPr>
          <a:xfrm>
            <a:off x="615769" y="3582424"/>
            <a:ext cx="9242497" cy="257300"/>
          </a:xfrm>
        </p:spPr>
        <p:txBody>
          <a:bodyPr/>
          <a:lstStyle>
            <a:lvl1pPr>
              <a:defRPr sz="1539"/>
            </a:lvl1pPr>
            <a:lvl2pPr>
              <a:defRPr sz="1539"/>
            </a:lvl2pPr>
            <a:lvl3pPr>
              <a:defRPr sz="1539"/>
            </a:lvl3pPr>
            <a:lvl4pPr>
              <a:defRPr sz="1539"/>
            </a:lvl4pPr>
            <a:lvl5pPr>
              <a:defRPr sz="153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6" name="Text Placeholder 32">
            <a:extLst>
              <a:ext uri="{FF2B5EF4-FFF2-40B4-BE49-F238E27FC236}">
                <a16:creationId xmlns:a16="http://schemas.microsoft.com/office/drawing/2014/main" id="{66808C63-A634-7740-A01C-18FD10A796FE}"/>
              </a:ext>
            </a:extLst>
          </p:cNvPr>
          <p:cNvSpPr>
            <a:spLocks noGrp="1"/>
          </p:cNvSpPr>
          <p:nvPr>
            <p:ph type="body" sz="quarter" idx="31"/>
          </p:nvPr>
        </p:nvSpPr>
        <p:spPr>
          <a:xfrm>
            <a:off x="615769" y="3901169"/>
            <a:ext cx="9242497" cy="257300"/>
          </a:xfrm>
        </p:spPr>
        <p:txBody>
          <a:bodyPr/>
          <a:lstStyle>
            <a:lvl1pPr>
              <a:defRPr sz="1539"/>
            </a:lvl1pPr>
            <a:lvl2pPr>
              <a:defRPr sz="1539"/>
            </a:lvl2pPr>
            <a:lvl3pPr>
              <a:defRPr sz="1539"/>
            </a:lvl3pPr>
            <a:lvl4pPr>
              <a:defRPr sz="1539"/>
            </a:lvl4pPr>
            <a:lvl5pPr>
              <a:defRPr sz="153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7" name="Text Placeholder 32">
            <a:extLst>
              <a:ext uri="{FF2B5EF4-FFF2-40B4-BE49-F238E27FC236}">
                <a16:creationId xmlns:a16="http://schemas.microsoft.com/office/drawing/2014/main" id="{DD6C8D55-22AF-7643-AFE0-7795B32E97B6}"/>
              </a:ext>
            </a:extLst>
          </p:cNvPr>
          <p:cNvSpPr>
            <a:spLocks noGrp="1"/>
          </p:cNvSpPr>
          <p:nvPr>
            <p:ph type="body" sz="quarter" idx="32"/>
          </p:nvPr>
        </p:nvSpPr>
        <p:spPr>
          <a:xfrm>
            <a:off x="615769" y="4212372"/>
            <a:ext cx="9242497" cy="257300"/>
          </a:xfrm>
        </p:spPr>
        <p:txBody>
          <a:bodyPr/>
          <a:lstStyle>
            <a:lvl1pPr>
              <a:defRPr sz="1539"/>
            </a:lvl1pPr>
            <a:lvl2pPr>
              <a:defRPr sz="1539"/>
            </a:lvl2pPr>
            <a:lvl3pPr>
              <a:defRPr sz="1539"/>
            </a:lvl3pPr>
            <a:lvl4pPr>
              <a:defRPr sz="1539"/>
            </a:lvl4pPr>
            <a:lvl5pPr>
              <a:defRPr sz="153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8" name="Text Placeholder 32">
            <a:extLst>
              <a:ext uri="{FF2B5EF4-FFF2-40B4-BE49-F238E27FC236}">
                <a16:creationId xmlns:a16="http://schemas.microsoft.com/office/drawing/2014/main" id="{7FF02190-FA35-A143-BFD1-B39504A07D6F}"/>
              </a:ext>
            </a:extLst>
          </p:cNvPr>
          <p:cNvSpPr>
            <a:spLocks noGrp="1"/>
          </p:cNvSpPr>
          <p:nvPr>
            <p:ph type="body" sz="quarter" idx="33"/>
          </p:nvPr>
        </p:nvSpPr>
        <p:spPr>
          <a:xfrm>
            <a:off x="598577" y="4523041"/>
            <a:ext cx="9242497" cy="257300"/>
          </a:xfrm>
        </p:spPr>
        <p:txBody>
          <a:bodyPr/>
          <a:lstStyle>
            <a:lvl1pPr>
              <a:defRPr sz="1539"/>
            </a:lvl1pPr>
            <a:lvl2pPr>
              <a:defRPr sz="1539"/>
            </a:lvl2pPr>
            <a:lvl3pPr>
              <a:defRPr sz="1539"/>
            </a:lvl3pPr>
            <a:lvl4pPr>
              <a:defRPr sz="1539"/>
            </a:lvl4pPr>
            <a:lvl5pPr>
              <a:defRPr sz="153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9" name="Text Placeholder 32">
            <a:extLst>
              <a:ext uri="{FF2B5EF4-FFF2-40B4-BE49-F238E27FC236}">
                <a16:creationId xmlns:a16="http://schemas.microsoft.com/office/drawing/2014/main" id="{CE236B0D-82A9-7949-95B4-D28FF5B8D66E}"/>
              </a:ext>
            </a:extLst>
          </p:cNvPr>
          <p:cNvSpPr>
            <a:spLocks noGrp="1"/>
          </p:cNvSpPr>
          <p:nvPr>
            <p:ph type="body" sz="quarter" idx="34"/>
          </p:nvPr>
        </p:nvSpPr>
        <p:spPr>
          <a:xfrm>
            <a:off x="615769" y="4856869"/>
            <a:ext cx="9242497" cy="257300"/>
          </a:xfrm>
        </p:spPr>
        <p:txBody>
          <a:bodyPr/>
          <a:lstStyle>
            <a:lvl1pPr>
              <a:defRPr sz="1539"/>
            </a:lvl1pPr>
            <a:lvl2pPr>
              <a:defRPr sz="1539"/>
            </a:lvl2pPr>
            <a:lvl3pPr>
              <a:defRPr sz="1539"/>
            </a:lvl3pPr>
            <a:lvl4pPr>
              <a:defRPr sz="1539"/>
            </a:lvl4pPr>
            <a:lvl5pPr>
              <a:defRPr sz="153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0" name="Text Placeholder 32">
            <a:extLst>
              <a:ext uri="{FF2B5EF4-FFF2-40B4-BE49-F238E27FC236}">
                <a16:creationId xmlns:a16="http://schemas.microsoft.com/office/drawing/2014/main" id="{98E277D0-879C-F04D-841A-C6E402AB83F5}"/>
              </a:ext>
            </a:extLst>
          </p:cNvPr>
          <p:cNvSpPr>
            <a:spLocks noGrp="1"/>
          </p:cNvSpPr>
          <p:nvPr>
            <p:ph type="body" sz="quarter" idx="35"/>
          </p:nvPr>
        </p:nvSpPr>
        <p:spPr>
          <a:xfrm>
            <a:off x="615769" y="5179651"/>
            <a:ext cx="9242497" cy="257300"/>
          </a:xfrm>
        </p:spPr>
        <p:txBody>
          <a:bodyPr/>
          <a:lstStyle>
            <a:lvl1pPr>
              <a:defRPr sz="1539"/>
            </a:lvl1pPr>
            <a:lvl2pPr>
              <a:defRPr sz="1539"/>
            </a:lvl2pPr>
            <a:lvl3pPr>
              <a:defRPr sz="1539"/>
            </a:lvl3pPr>
            <a:lvl4pPr>
              <a:defRPr sz="1539"/>
            </a:lvl4pPr>
            <a:lvl5pPr>
              <a:defRPr sz="153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3" name="Text Placeholder 32">
            <a:extLst>
              <a:ext uri="{FF2B5EF4-FFF2-40B4-BE49-F238E27FC236}">
                <a16:creationId xmlns:a16="http://schemas.microsoft.com/office/drawing/2014/main" id="{77B39BB2-E8B5-BA44-8486-0D0F3C60865D}"/>
              </a:ext>
            </a:extLst>
          </p:cNvPr>
          <p:cNvSpPr>
            <a:spLocks noGrp="1"/>
          </p:cNvSpPr>
          <p:nvPr>
            <p:ph type="body" sz="quarter" idx="36"/>
          </p:nvPr>
        </p:nvSpPr>
        <p:spPr>
          <a:xfrm>
            <a:off x="10024708" y="1637696"/>
            <a:ext cx="2171069" cy="257300"/>
          </a:xfrm>
        </p:spPr>
        <p:txBody>
          <a:bodyPr/>
          <a:lstStyle>
            <a:lvl1pPr>
              <a:defRPr sz="1539"/>
            </a:lvl1pPr>
            <a:lvl2pPr>
              <a:defRPr sz="1539"/>
            </a:lvl2pPr>
            <a:lvl3pPr>
              <a:defRPr sz="1539"/>
            </a:lvl3pPr>
            <a:lvl4pPr>
              <a:defRPr sz="1539"/>
            </a:lvl4pPr>
            <a:lvl5pPr>
              <a:defRPr sz="153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4" name="Text Placeholder 32">
            <a:extLst>
              <a:ext uri="{FF2B5EF4-FFF2-40B4-BE49-F238E27FC236}">
                <a16:creationId xmlns:a16="http://schemas.microsoft.com/office/drawing/2014/main" id="{2271A009-B85E-E749-846D-7380081062D1}"/>
              </a:ext>
            </a:extLst>
          </p:cNvPr>
          <p:cNvSpPr>
            <a:spLocks noGrp="1"/>
          </p:cNvSpPr>
          <p:nvPr>
            <p:ph type="body" sz="quarter" idx="37"/>
          </p:nvPr>
        </p:nvSpPr>
        <p:spPr>
          <a:xfrm>
            <a:off x="10024708" y="1956440"/>
            <a:ext cx="2171069" cy="257300"/>
          </a:xfrm>
        </p:spPr>
        <p:txBody>
          <a:bodyPr/>
          <a:lstStyle>
            <a:lvl1pPr>
              <a:defRPr sz="1539"/>
            </a:lvl1pPr>
            <a:lvl2pPr>
              <a:defRPr sz="1539"/>
            </a:lvl2pPr>
            <a:lvl3pPr>
              <a:defRPr sz="1539"/>
            </a:lvl3pPr>
            <a:lvl4pPr>
              <a:defRPr sz="1539"/>
            </a:lvl4pPr>
            <a:lvl5pPr>
              <a:defRPr sz="153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5" name="Text Placeholder 32">
            <a:extLst>
              <a:ext uri="{FF2B5EF4-FFF2-40B4-BE49-F238E27FC236}">
                <a16:creationId xmlns:a16="http://schemas.microsoft.com/office/drawing/2014/main" id="{2CE292A1-8E11-C042-A548-C713F5470D2B}"/>
              </a:ext>
            </a:extLst>
          </p:cNvPr>
          <p:cNvSpPr>
            <a:spLocks noGrp="1"/>
          </p:cNvSpPr>
          <p:nvPr>
            <p:ph type="body" sz="quarter" idx="38"/>
          </p:nvPr>
        </p:nvSpPr>
        <p:spPr>
          <a:xfrm>
            <a:off x="10024708" y="2267644"/>
            <a:ext cx="2171069" cy="257300"/>
          </a:xfrm>
        </p:spPr>
        <p:txBody>
          <a:bodyPr/>
          <a:lstStyle>
            <a:lvl1pPr>
              <a:defRPr sz="1539"/>
            </a:lvl1pPr>
            <a:lvl2pPr>
              <a:defRPr sz="1539"/>
            </a:lvl2pPr>
            <a:lvl3pPr>
              <a:defRPr sz="1539"/>
            </a:lvl3pPr>
            <a:lvl4pPr>
              <a:defRPr sz="1539"/>
            </a:lvl4pPr>
            <a:lvl5pPr>
              <a:defRPr sz="153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6" name="Text Placeholder 32">
            <a:extLst>
              <a:ext uri="{FF2B5EF4-FFF2-40B4-BE49-F238E27FC236}">
                <a16:creationId xmlns:a16="http://schemas.microsoft.com/office/drawing/2014/main" id="{8C4D69B7-B7E3-9343-96A2-43B835F91B36}"/>
              </a:ext>
            </a:extLst>
          </p:cNvPr>
          <p:cNvSpPr>
            <a:spLocks noGrp="1"/>
          </p:cNvSpPr>
          <p:nvPr>
            <p:ph type="body" sz="quarter" idx="39"/>
          </p:nvPr>
        </p:nvSpPr>
        <p:spPr>
          <a:xfrm>
            <a:off x="10024708" y="2578313"/>
            <a:ext cx="2171069" cy="257300"/>
          </a:xfrm>
        </p:spPr>
        <p:txBody>
          <a:bodyPr/>
          <a:lstStyle>
            <a:lvl1pPr>
              <a:defRPr sz="1539"/>
            </a:lvl1pPr>
            <a:lvl2pPr>
              <a:defRPr sz="1539"/>
            </a:lvl2pPr>
            <a:lvl3pPr>
              <a:defRPr sz="1539"/>
            </a:lvl3pPr>
            <a:lvl4pPr>
              <a:defRPr sz="1539"/>
            </a:lvl4pPr>
            <a:lvl5pPr>
              <a:defRPr sz="153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7" name="Text Placeholder 32">
            <a:extLst>
              <a:ext uri="{FF2B5EF4-FFF2-40B4-BE49-F238E27FC236}">
                <a16:creationId xmlns:a16="http://schemas.microsoft.com/office/drawing/2014/main" id="{A97C4DB4-66C1-FE40-83F4-58A2A3A0F9C5}"/>
              </a:ext>
            </a:extLst>
          </p:cNvPr>
          <p:cNvSpPr>
            <a:spLocks noGrp="1"/>
          </p:cNvSpPr>
          <p:nvPr>
            <p:ph type="body" sz="quarter" idx="40"/>
          </p:nvPr>
        </p:nvSpPr>
        <p:spPr>
          <a:xfrm>
            <a:off x="10024708" y="2912140"/>
            <a:ext cx="2171069" cy="257300"/>
          </a:xfrm>
        </p:spPr>
        <p:txBody>
          <a:bodyPr/>
          <a:lstStyle>
            <a:lvl1pPr>
              <a:defRPr sz="1539"/>
            </a:lvl1pPr>
            <a:lvl2pPr>
              <a:defRPr sz="1539"/>
            </a:lvl2pPr>
            <a:lvl3pPr>
              <a:defRPr sz="1539"/>
            </a:lvl3pPr>
            <a:lvl4pPr>
              <a:defRPr sz="1539"/>
            </a:lvl4pPr>
            <a:lvl5pPr>
              <a:defRPr sz="153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8" name="Text Placeholder 32">
            <a:extLst>
              <a:ext uri="{FF2B5EF4-FFF2-40B4-BE49-F238E27FC236}">
                <a16:creationId xmlns:a16="http://schemas.microsoft.com/office/drawing/2014/main" id="{0C14FB51-59F8-2645-90A3-AA87746571AF}"/>
              </a:ext>
            </a:extLst>
          </p:cNvPr>
          <p:cNvSpPr>
            <a:spLocks noGrp="1"/>
          </p:cNvSpPr>
          <p:nvPr>
            <p:ph type="body" sz="quarter" idx="41"/>
          </p:nvPr>
        </p:nvSpPr>
        <p:spPr>
          <a:xfrm>
            <a:off x="10024708" y="3234923"/>
            <a:ext cx="2171069" cy="257300"/>
          </a:xfrm>
        </p:spPr>
        <p:txBody>
          <a:bodyPr/>
          <a:lstStyle>
            <a:lvl1pPr>
              <a:defRPr sz="1539"/>
            </a:lvl1pPr>
            <a:lvl2pPr>
              <a:defRPr sz="1539"/>
            </a:lvl2pPr>
            <a:lvl3pPr>
              <a:defRPr sz="1539"/>
            </a:lvl3pPr>
            <a:lvl4pPr>
              <a:defRPr sz="1539"/>
            </a:lvl4pPr>
            <a:lvl5pPr>
              <a:defRPr sz="153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9" name="Text Placeholder 32">
            <a:extLst>
              <a:ext uri="{FF2B5EF4-FFF2-40B4-BE49-F238E27FC236}">
                <a16:creationId xmlns:a16="http://schemas.microsoft.com/office/drawing/2014/main" id="{FEB74D34-71CA-E645-BDFB-02E419D0CB04}"/>
              </a:ext>
            </a:extLst>
          </p:cNvPr>
          <p:cNvSpPr>
            <a:spLocks noGrp="1"/>
          </p:cNvSpPr>
          <p:nvPr>
            <p:ph type="body" sz="quarter" idx="42"/>
          </p:nvPr>
        </p:nvSpPr>
        <p:spPr>
          <a:xfrm>
            <a:off x="10024708" y="3582424"/>
            <a:ext cx="2171069" cy="257300"/>
          </a:xfrm>
        </p:spPr>
        <p:txBody>
          <a:bodyPr/>
          <a:lstStyle>
            <a:lvl1pPr>
              <a:defRPr sz="1539"/>
            </a:lvl1pPr>
            <a:lvl2pPr>
              <a:defRPr sz="1539"/>
            </a:lvl2pPr>
            <a:lvl3pPr>
              <a:defRPr sz="1539"/>
            </a:lvl3pPr>
            <a:lvl4pPr>
              <a:defRPr sz="1539"/>
            </a:lvl4pPr>
            <a:lvl5pPr>
              <a:defRPr sz="153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0" name="Text Placeholder 32">
            <a:extLst>
              <a:ext uri="{FF2B5EF4-FFF2-40B4-BE49-F238E27FC236}">
                <a16:creationId xmlns:a16="http://schemas.microsoft.com/office/drawing/2014/main" id="{E01F50A4-7456-6C4E-AEA0-862F8209F7B0}"/>
              </a:ext>
            </a:extLst>
          </p:cNvPr>
          <p:cNvSpPr>
            <a:spLocks noGrp="1"/>
          </p:cNvSpPr>
          <p:nvPr>
            <p:ph type="body" sz="quarter" idx="43"/>
          </p:nvPr>
        </p:nvSpPr>
        <p:spPr>
          <a:xfrm>
            <a:off x="10024708" y="3901169"/>
            <a:ext cx="2171069" cy="257300"/>
          </a:xfrm>
        </p:spPr>
        <p:txBody>
          <a:bodyPr/>
          <a:lstStyle>
            <a:lvl1pPr>
              <a:defRPr sz="1539"/>
            </a:lvl1pPr>
            <a:lvl2pPr>
              <a:defRPr sz="1539"/>
            </a:lvl2pPr>
            <a:lvl3pPr>
              <a:defRPr sz="1539"/>
            </a:lvl3pPr>
            <a:lvl4pPr>
              <a:defRPr sz="1539"/>
            </a:lvl4pPr>
            <a:lvl5pPr>
              <a:defRPr sz="153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1" name="Text Placeholder 32">
            <a:extLst>
              <a:ext uri="{FF2B5EF4-FFF2-40B4-BE49-F238E27FC236}">
                <a16:creationId xmlns:a16="http://schemas.microsoft.com/office/drawing/2014/main" id="{8AFF26E9-4BB4-614A-B008-A80FD67A273E}"/>
              </a:ext>
            </a:extLst>
          </p:cNvPr>
          <p:cNvSpPr>
            <a:spLocks noGrp="1"/>
          </p:cNvSpPr>
          <p:nvPr>
            <p:ph type="body" sz="quarter" idx="44"/>
          </p:nvPr>
        </p:nvSpPr>
        <p:spPr>
          <a:xfrm>
            <a:off x="10024708" y="4212372"/>
            <a:ext cx="2171069" cy="257300"/>
          </a:xfrm>
        </p:spPr>
        <p:txBody>
          <a:bodyPr/>
          <a:lstStyle>
            <a:lvl1pPr>
              <a:defRPr sz="1539"/>
            </a:lvl1pPr>
            <a:lvl2pPr>
              <a:defRPr sz="1539"/>
            </a:lvl2pPr>
            <a:lvl3pPr>
              <a:defRPr sz="1539"/>
            </a:lvl3pPr>
            <a:lvl4pPr>
              <a:defRPr sz="1539"/>
            </a:lvl4pPr>
            <a:lvl5pPr>
              <a:defRPr sz="153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2" name="Text Placeholder 32">
            <a:extLst>
              <a:ext uri="{FF2B5EF4-FFF2-40B4-BE49-F238E27FC236}">
                <a16:creationId xmlns:a16="http://schemas.microsoft.com/office/drawing/2014/main" id="{BC732E93-7CC6-784B-AEC2-C4CF435A3C2E}"/>
              </a:ext>
            </a:extLst>
          </p:cNvPr>
          <p:cNvSpPr>
            <a:spLocks noGrp="1"/>
          </p:cNvSpPr>
          <p:nvPr>
            <p:ph type="body" sz="quarter" idx="45"/>
          </p:nvPr>
        </p:nvSpPr>
        <p:spPr>
          <a:xfrm>
            <a:off x="10024708" y="4523041"/>
            <a:ext cx="2171069" cy="257300"/>
          </a:xfrm>
        </p:spPr>
        <p:txBody>
          <a:bodyPr/>
          <a:lstStyle>
            <a:lvl1pPr>
              <a:defRPr sz="1539"/>
            </a:lvl1pPr>
            <a:lvl2pPr>
              <a:defRPr sz="1539"/>
            </a:lvl2pPr>
            <a:lvl3pPr>
              <a:defRPr sz="1539"/>
            </a:lvl3pPr>
            <a:lvl4pPr>
              <a:defRPr sz="1539"/>
            </a:lvl4pPr>
            <a:lvl5pPr>
              <a:defRPr sz="153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3" name="Text Placeholder 32">
            <a:extLst>
              <a:ext uri="{FF2B5EF4-FFF2-40B4-BE49-F238E27FC236}">
                <a16:creationId xmlns:a16="http://schemas.microsoft.com/office/drawing/2014/main" id="{F8EF9D15-7982-324E-89B0-BCF8BB5E4463}"/>
              </a:ext>
            </a:extLst>
          </p:cNvPr>
          <p:cNvSpPr>
            <a:spLocks noGrp="1"/>
          </p:cNvSpPr>
          <p:nvPr>
            <p:ph type="body" sz="quarter" idx="46"/>
          </p:nvPr>
        </p:nvSpPr>
        <p:spPr>
          <a:xfrm>
            <a:off x="10024708" y="4856869"/>
            <a:ext cx="2171069" cy="257300"/>
          </a:xfrm>
        </p:spPr>
        <p:txBody>
          <a:bodyPr/>
          <a:lstStyle>
            <a:lvl1pPr>
              <a:defRPr sz="1539"/>
            </a:lvl1pPr>
            <a:lvl2pPr>
              <a:defRPr sz="1539"/>
            </a:lvl2pPr>
            <a:lvl3pPr>
              <a:defRPr sz="1539"/>
            </a:lvl3pPr>
            <a:lvl4pPr>
              <a:defRPr sz="1539"/>
            </a:lvl4pPr>
            <a:lvl5pPr>
              <a:defRPr sz="153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4" name="Text Placeholder 32">
            <a:extLst>
              <a:ext uri="{FF2B5EF4-FFF2-40B4-BE49-F238E27FC236}">
                <a16:creationId xmlns:a16="http://schemas.microsoft.com/office/drawing/2014/main" id="{78836F07-80F8-6C44-863D-7B36C67F9DC3}"/>
              </a:ext>
            </a:extLst>
          </p:cNvPr>
          <p:cNvSpPr>
            <a:spLocks noGrp="1"/>
          </p:cNvSpPr>
          <p:nvPr>
            <p:ph type="body" sz="quarter" idx="47"/>
          </p:nvPr>
        </p:nvSpPr>
        <p:spPr>
          <a:xfrm>
            <a:off x="10024708" y="5179651"/>
            <a:ext cx="2171069" cy="257300"/>
          </a:xfrm>
        </p:spPr>
        <p:txBody>
          <a:bodyPr/>
          <a:lstStyle>
            <a:lvl1pPr>
              <a:defRPr sz="1539"/>
            </a:lvl1pPr>
            <a:lvl2pPr>
              <a:defRPr sz="1539"/>
            </a:lvl2pPr>
            <a:lvl3pPr>
              <a:defRPr sz="1539"/>
            </a:lvl3pPr>
            <a:lvl4pPr>
              <a:defRPr sz="1539"/>
            </a:lvl4pPr>
            <a:lvl5pPr>
              <a:defRPr sz="153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11162697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spcAft>
                <a:spcPts val="0"/>
              </a:spcAft>
              <a:defRPr/>
            </a:lvl1pPr>
            <a:lvl2pPr>
              <a:spcAft>
                <a:spcPts val="0"/>
              </a:spcAft>
              <a:defRPr/>
            </a:lvl2pPr>
            <a:lvl3pPr marL="92362" indent="-92362">
              <a:spcAft>
                <a:spcPts val="0"/>
              </a:spcAft>
              <a:defRPr/>
            </a:lvl3pPr>
            <a:lvl4pPr indent="-92362">
              <a:spcAft>
                <a:spcPts val="0"/>
              </a:spcAft>
              <a:defRPr/>
            </a:lvl4pPr>
            <a:lvl5pPr indent="-92362">
              <a:spcAft>
                <a:spcPts val="0"/>
              </a:spcAf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Text Placeholder 5"/>
          <p:cNvSpPr>
            <a:spLocks noGrp="1"/>
          </p:cNvSpPr>
          <p:nvPr>
            <p:ph type="body" sz="quarter" idx="13" hasCustomPrompt="1"/>
          </p:nvPr>
        </p:nvSpPr>
        <p:spPr>
          <a:xfrm>
            <a:off x="593762" y="6136216"/>
            <a:ext cx="9516457" cy="197415"/>
          </a:xfrm>
        </p:spPr>
        <p:txBody>
          <a:bodyPr>
            <a:normAutofit/>
          </a:bodyPr>
          <a:lstStyle>
            <a:lvl1pPr>
              <a:spcAft>
                <a:spcPts val="0"/>
              </a:spcAft>
              <a:defRPr sz="770">
                <a:solidFill>
                  <a:schemeClr val="tx2"/>
                </a:solidFill>
              </a:defRPr>
            </a:lvl1pPr>
          </a:lstStyle>
          <a:p>
            <a:pPr lvl="0"/>
            <a:r>
              <a:rPr lang="en-US" dirty="0"/>
              <a:t>Add source</a:t>
            </a:r>
            <a:endParaRPr lang="en-GB" dirty="0"/>
          </a:p>
        </p:txBody>
      </p:sp>
      <p:sp>
        <p:nvSpPr>
          <p:cNvPr id="5" name="Date Placeholder 4">
            <a:extLst>
              <a:ext uri="{FF2B5EF4-FFF2-40B4-BE49-F238E27FC236}">
                <a16:creationId xmlns:a16="http://schemas.microsoft.com/office/drawing/2014/main" id="{1935D7FA-9D89-4DB4-8A82-5DAB1CB76958}"/>
              </a:ext>
            </a:extLst>
          </p:cNvPr>
          <p:cNvSpPr>
            <a:spLocks noGrp="1"/>
          </p:cNvSpPr>
          <p:nvPr>
            <p:ph type="dt" sz="half" idx="15"/>
          </p:nvPr>
        </p:nvSpPr>
        <p:spPr/>
        <p:txBody>
          <a:bodyPr/>
          <a:lstStyle/>
          <a:p>
            <a:fld id="{9011FF07-DBF0-45D9-9521-625EDFD9F55E}" type="datetime1">
              <a:rPr lang="en-GB" smtClean="0"/>
              <a:t>15/07/2020</a:t>
            </a:fld>
            <a:endParaRPr lang="en-GB"/>
          </a:p>
        </p:txBody>
      </p:sp>
      <p:sp>
        <p:nvSpPr>
          <p:cNvPr id="7" name="Footer Placeholder 6">
            <a:extLst>
              <a:ext uri="{FF2B5EF4-FFF2-40B4-BE49-F238E27FC236}">
                <a16:creationId xmlns:a16="http://schemas.microsoft.com/office/drawing/2014/main" id="{AA180FB6-FAD4-4094-B9DF-AD5371BB9AA1}"/>
              </a:ext>
            </a:extLst>
          </p:cNvPr>
          <p:cNvSpPr>
            <a:spLocks noGrp="1"/>
          </p:cNvSpPr>
          <p:nvPr>
            <p:ph type="ftr" sz="quarter" idx="16"/>
          </p:nvPr>
        </p:nvSpPr>
        <p:spPr/>
        <p:txBody>
          <a:bodyPr/>
          <a:lstStyle/>
          <a:p>
            <a:r>
              <a:rPr lang="en-GB"/>
              <a:t>Presentation title [Edit in Insert menu &gt; Header/Footer dialog]</a:t>
            </a:r>
          </a:p>
        </p:txBody>
      </p:sp>
      <p:sp>
        <p:nvSpPr>
          <p:cNvPr id="9" name="Slide Number Placeholder 8">
            <a:extLst>
              <a:ext uri="{FF2B5EF4-FFF2-40B4-BE49-F238E27FC236}">
                <a16:creationId xmlns:a16="http://schemas.microsoft.com/office/drawing/2014/main" id="{1B315DED-BC96-4FB5-BF74-706E097BF8F6}"/>
              </a:ext>
            </a:extLst>
          </p:cNvPr>
          <p:cNvSpPr>
            <a:spLocks noGrp="1"/>
          </p:cNvSpPr>
          <p:nvPr>
            <p:ph type="sldNum" sz="quarter" idx="17"/>
          </p:nvPr>
        </p:nvSpPr>
        <p:spPr/>
        <p:txBody>
          <a:bodyPr/>
          <a:lstStyle/>
          <a:p>
            <a:fld id="{B0E81AF0-94D0-4847-BC9A-6D89D3FE68F7}" type="slidenum">
              <a:rPr lang="en-GB" smtClean="0"/>
              <a:pPr/>
              <a:t>‹#›</a:t>
            </a:fld>
            <a:endParaRPr lang="en-GB"/>
          </a:p>
        </p:txBody>
      </p:sp>
      <p:sp>
        <p:nvSpPr>
          <p:cNvPr id="10" name="Title 9">
            <a:extLst>
              <a:ext uri="{FF2B5EF4-FFF2-40B4-BE49-F238E27FC236}">
                <a16:creationId xmlns:a16="http://schemas.microsoft.com/office/drawing/2014/main" id="{6109EB5B-0943-4078-BA02-F39F7D417472}"/>
              </a:ext>
            </a:extLst>
          </p:cNvPr>
          <p:cNvSpPr>
            <a:spLocks noGrp="1"/>
          </p:cNvSpPr>
          <p:nvPr>
            <p:ph type="title"/>
          </p:nvPr>
        </p:nvSpPr>
        <p:spPr/>
        <p:txBody>
          <a:bodyPr/>
          <a:lstStyle>
            <a:lvl1pPr>
              <a:defRPr sz="1881"/>
            </a:lvl1pPr>
          </a:lstStyle>
          <a:p>
            <a:r>
              <a:rPr lang="en-GB"/>
              <a:t>Click to edit Master title style</a:t>
            </a:r>
            <a:endParaRPr lang="en-GB" dirty="0"/>
          </a:p>
        </p:txBody>
      </p:sp>
    </p:spTree>
    <p:extLst>
      <p:ext uri="{BB962C8B-B14F-4D97-AF65-F5344CB8AC3E}">
        <p14:creationId xmlns:p14="http://schemas.microsoft.com/office/powerpoint/2010/main" val="301811686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3759" y="1273094"/>
            <a:ext cx="5378240" cy="4605604"/>
          </a:xfrm>
        </p:spPr>
        <p:txBody>
          <a:bodyPr/>
          <a:lstStyle>
            <a:lvl1pPr>
              <a:spcAft>
                <a:spcPts val="0"/>
              </a:spcAft>
              <a:defRPr/>
            </a:lvl1pPr>
            <a:lvl2pPr>
              <a:spcAft>
                <a:spcPts val="0"/>
              </a:spcAft>
              <a:defRPr/>
            </a:lvl2pPr>
            <a:lvl3pPr marL="92362" indent="-92362">
              <a:spcAft>
                <a:spcPts val="0"/>
              </a:spcAft>
              <a:defRPr/>
            </a:lvl3pPr>
            <a:lvl4pPr indent="-92362">
              <a:spcAft>
                <a:spcPts val="0"/>
              </a:spcAft>
              <a:defRPr/>
            </a:lvl4pPr>
            <a:lvl5pPr indent="-92362">
              <a:spcAft>
                <a:spcPts val="0"/>
              </a:spcAf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220002" y="1273094"/>
            <a:ext cx="5378239" cy="4605604"/>
          </a:xfrm>
        </p:spPr>
        <p:txBody>
          <a:bodyPr/>
          <a:lstStyle>
            <a:lvl1pPr>
              <a:spcAft>
                <a:spcPts val="0"/>
              </a:spcAft>
              <a:defRPr/>
            </a:lvl1pPr>
            <a:lvl2pPr>
              <a:spcAft>
                <a:spcPts val="0"/>
              </a:spcAft>
              <a:defRPr/>
            </a:lvl2pPr>
            <a:lvl3pPr marL="92362" indent="-92362">
              <a:spcAft>
                <a:spcPts val="0"/>
              </a:spcAft>
              <a:defRPr/>
            </a:lvl3pPr>
            <a:lvl4pPr indent="-92362">
              <a:spcAft>
                <a:spcPts val="0"/>
              </a:spcAft>
              <a:defRPr/>
            </a:lvl4pPr>
            <a:lvl5pPr indent="-92362">
              <a:spcAft>
                <a:spcPts val="0"/>
              </a:spcAf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4" name="Text Placeholder 5">
            <a:extLst>
              <a:ext uri="{FF2B5EF4-FFF2-40B4-BE49-F238E27FC236}">
                <a16:creationId xmlns:a16="http://schemas.microsoft.com/office/drawing/2014/main" id="{789E8822-A436-4DE1-B592-79B20B3EEAB4}"/>
              </a:ext>
            </a:extLst>
          </p:cNvPr>
          <p:cNvSpPr>
            <a:spLocks noGrp="1"/>
          </p:cNvSpPr>
          <p:nvPr>
            <p:ph type="body" sz="quarter" idx="13" hasCustomPrompt="1"/>
          </p:nvPr>
        </p:nvSpPr>
        <p:spPr>
          <a:xfrm>
            <a:off x="593762" y="6136216"/>
            <a:ext cx="9516457" cy="197415"/>
          </a:xfrm>
        </p:spPr>
        <p:txBody>
          <a:bodyPr>
            <a:normAutofit/>
          </a:bodyPr>
          <a:lstStyle>
            <a:lvl1pPr>
              <a:spcAft>
                <a:spcPts val="0"/>
              </a:spcAft>
              <a:defRPr sz="770">
                <a:solidFill>
                  <a:schemeClr val="tx2"/>
                </a:solidFill>
              </a:defRPr>
            </a:lvl1pPr>
          </a:lstStyle>
          <a:p>
            <a:pPr lvl="0"/>
            <a:r>
              <a:rPr lang="en-US" dirty="0"/>
              <a:t>Add source</a:t>
            </a:r>
            <a:endParaRPr lang="en-GB" dirty="0"/>
          </a:p>
        </p:txBody>
      </p:sp>
      <p:sp>
        <p:nvSpPr>
          <p:cNvPr id="8" name="Date Placeholder 7">
            <a:extLst>
              <a:ext uri="{FF2B5EF4-FFF2-40B4-BE49-F238E27FC236}">
                <a16:creationId xmlns:a16="http://schemas.microsoft.com/office/drawing/2014/main" id="{CC9AA64B-555A-4DD4-945E-0AFD01772B45}"/>
              </a:ext>
            </a:extLst>
          </p:cNvPr>
          <p:cNvSpPr>
            <a:spLocks noGrp="1"/>
          </p:cNvSpPr>
          <p:nvPr>
            <p:ph type="dt" sz="half" idx="15"/>
          </p:nvPr>
        </p:nvSpPr>
        <p:spPr/>
        <p:txBody>
          <a:bodyPr/>
          <a:lstStyle/>
          <a:p>
            <a:fld id="{9011FF07-DBF0-45D9-9521-625EDFD9F55E}" type="datetime1">
              <a:rPr lang="en-GB" smtClean="0"/>
              <a:t>15/07/2020</a:t>
            </a:fld>
            <a:endParaRPr lang="en-GB"/>
          </a:p>
        </p:txBody>
      </p:sp>
      <p:sp>
        <p:nvSpPr>
          <p:cNvPr id="10" name="Footer Placeholder 9">
            <a:extLst>
              <a:ext uri="{FF2B5EF4-FFF2-40B4-BE49-F238E27FC236}">
                <a16:creationId xmlns:a16="http://schemas.microsoft.com/office/drawing/2014/main" id="{79082DC8-42FA-4B77-8931-921926AC74BB}"/>
              </a:ext>
            </a:extLst>
          </p:cNvPr>
          <p:cNvSpPr>
            <a:spLocks noGrp="1"/>
          </p:cNvSpPr>
          <p:nvPr>
            <p:ph type="ftr" sz="quarter" idx="16"/>
          </p:nvPr>
        </p:nvSpPr>
        <p:spPr/>
        <p:txBody>
          <a:bodyPr/>
          <a:lstStyle/>
          <a:p>
            <a:r>
              <a:rPr lang="en-GB"/>
              <a:t>Presentation title [Edit in Insert menu &gt; Header/Footer dialog]</a:t>
            </a:r>
          </a:p>
        </p:txBody>
      </p:sp>
      <p:sp>
        <p:nvSpPr>
          <p:cNvPr id="11" name="Slide Number Placeholder 10">
            <a:extLst>
              <a:ext uri="{FF2B5EF4-FFF2-40B4-BE49-F238E27FC236}">
                <a16:creationId xmlns:a16="http://schemas.microsoft.com/office/drawing/2014/main" id="{D8B17E70-F733-4B2D-ADB8-80120DACE189}"/>
              </a:ext>
            </a:extLst>
          </p:cNvPr>
          <p:cNvSpPr>
            <a:spLocks noGrp="1"/>
          </p:cNvSpPr>
          <p:nvPr>
            <p:ph type="sldNum" sz="quarter" idx="17"/>
          </p:nvPr>
        </p:nvSpPr>
        <p:spPr/>
        <p:txBody>
          <a:bodyPr/>
          <a:lstStyle/>
          <a:p>
            <a:fld id="{B0E81AF0-94D0-4847-BC9A-6D89D3FE68F7}" type="slidenum">
              <a:rPr lang="en-GB" smtClean="0"/>
              <a:pPr/>
              <a:t>‹#›</a:t>
            </a:fld>
            <a:endParaRPr lang="en-GB"/>
          </a:p>
        </p:txBody>
      </p:sp>
      <p:sp>
        <p:nvSpPr>
          <p:cNvPr id="12" name="Title 11">
            <a:extLst>
              <a:ext uri="{FF2B5EF4-FFF2-40B4-BE49-F238E27FC236}">
                <a16:creationId xmlns:a16="http://schemas.microsoft.com/office/drawing/2014/main" id="{409A03AC-7E99-4D30-A9C1-2A9C29CAD6BB}"/>
              </a:ext>
            </a:extLst>
          </p:cNvPr>
          <p:cNvSpPr>
            <a:spLocks noGrp="1"/>
          </p:cNvSpPr>
          <p:nvPr>
            <p:ph type="title"/>
          </p:nvPr>
        </p:nvSpPr>
        <p:spPr/>
        <p:txBody>
          <a:bodyPr/>
          <a:lstStyle>
            <a:lvl1pPr>
              <a:defRPr sz="1881"/>
            </a:lvl1pPr>
          </a:lstStyle>
          <a:p>
            <a:r>
              <a:rPr lang="en-GB"/>
              <a:t>Click to edit Master title style</a:t>
            </a:r>
            <a:endParaRPr lang="en-GB" dirty="0"/>
          </a:p>
        </p:txBody>
      </p:sp>
    </p:spTree>
    <p:extLst>
      <p:ext uri="{BB962C8B-B14F-4D97-AF65-F5344CB8AC3E}">
        <p14:creationId xmlns:p14="http://schemas.microsoft.com/office/powerpoint/2010/main" val="1091604678"/>
      </p:ext>
    </p:extLst>
  </p:cSld>
  <p:clrMapOvr>
    <a:masterClrMapping/>
  </p:clrMapOvr>
  <p:transition>
    <p:fade/>
  </p:transition>
  <p:extLst>
    <p:ext uri="{DCECCB84-F9BA-43D5-87BE-67443E8EF086}">
      <p15:sldGuideLst xmlns:p15="http://schemas.microsoft.com/office/powerpoint/2012/main">
        <p15:guide id="1" pos="3299">
          <p15:clr>
            <a:srgbClr val="FBAE40"/>
          </p15:clr>
        </p15:guide>
        <p15:guide id="2" pos="343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3761" y="1273095"/>
            <a:ext cx="5378239" cy="4260160"/>
          </a:xfrm>
        </p:spPr>
        <p:txBody>
          <a:bodyPr/>
          <a:lstStyle>
            <a:lvl1pPr>
              <a:spcAft>
                <a:spcPts val="0"/>
              </a:spcAft>
              <a:defRPr/>
            </a:lvl1pPr>
            <a:lvl2pPr>
              <a:spcAft>
                <a:spcPts val="0"/>
              </a:spcAft>
              <a:defRPr/>
            </a:lvl2pPr>
            <a:lvl3pPr marL="92362" indent="-92362">
              <a:spcAft>
                <a:spcPts val="0"/>
              </a:spcAft>
              <a:defRPr/>
            </a:lvl3pPr>
            <a:lvl4pPr indent="-92362">
              <a:spcAft>
                <a:spcPts val="0"/>
              </a:spcAft>
              <a:defRPr/>
            </a:lvl4pPr>
            <a:lvl5pPr indent="-92362">
              <a:spcAft>
                <a:spcPts val="0"/>
              </a:spcAf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4" name="Picture Placeholder 13">
            <a:extLst>
              <a:ext uri="{FF2B5EF4-FFF2-40B4-BE49-F238E27FC236}">
                <a16:creationId xmlns:a16="http://schemas.microsoft.com/office/drawing/2014/main" id="{BE09CE0E-60C0-4E57-9245-CCC84B9DBF74}"/>
              </a:ext>
            </a:extLst>
          </p:cNvPr>
          <p:cNvSpPr>
            <a:spLocks noGrp="1"/>
          </p:cNvSpPr>
          <p:nvPr>
            <p:ph type="pic" sz="quarter" idx="14"/>
          </p:nvPr>
        </p:nvSpPr>
        <p:spPr>
          <a:xfrm>
            <a:off x="6220002" y="1273094"/>
            <a:ext cx="5378239" cy="4260160"/>
          </a:xfrm>
          <a:solidFill>
            <a:schemeClr val="bg1">
              <a:lumMod val="85000"/>
            </a:schemeClr>
          </a:solidFill>
        </p:spPr>
        <p:txBody>
          <a:bodyPr/>
          <a:lstStyle/>
          <a:p>
            <a:r>
              <a:rPr lang="en-GB"/>
              <a:t>Click icon to add picture</a:t>
            </a:r>
          </a:p>
        </p:txBody>
      </p:sp>
      <p:sp>
        <p:nvSpPr>
          <p:cNvPr id="15" name="Text Placeholder 5">
            <a:extLst>
              <a:ext uri="{FF2B5EF4-FFF2-40B4-BE49-F238E27FC236}">
                <a16:creationId xmlns:a16="http://schemas.microsoft.com/office/drawing/2014/main" id="{D9E7F01F-2E73-44B9-B315-FC89DD14030A}"/>
              </a:ext>
            </a:extLst>
          </p:cNvPr>
          <p:cNvSpPr>
            <a:spLocks noGrp="1"/>
          </p:cNvSpPr>
          <p:nvPr>
            <p:ph type="body" sz="quarter" idx="13" hasCustomPrompt="1"/>
          </p:nvPr>
        </p:nvSpPr>
        <p:spPr>
          <a:xfrm>
            <a:off x="593762" y="6136216"/>
            <a:ext cx="9516457" cy="197415"/>
          </a:xfrm>
        </p:spPr>
        <p:txBody>
          <a:bodyPr>
            <a:normAutofit/>
          </a:bodyPr>
          <a:lstStyle>
            <a:lvl1pPr>
              <a:spcAft>
                <a:spcPts val="0"/>
              </a:spcAft>
              <a:defRPr sz="770">
                <a:solidFill>
                  <a:schemeClr val="tx2"/>
                </a:solidFill>
              </a:defRPr>
            </a:lvl1pPr>
          </a:lstStyle>
          <a:p>
            <a:pPr lvl="0"/>
            <a:r>
              <a:rPr lang="en-US" dirty="0"/>
              <a:t>Add source</a:t>
            </a:r>
            <a:endParaRPr lang="en-GB" dirty="0"/>
          </a:p>
        </p:txBody>
      </p:sp>
      <p:sp>
        <p:nvSpPr>
          <p:cNvPr id="4" name="Date Placeholder 3">
            <a:extLst>
              <a:ext uri="{FF2B5EF4-FFF2-40B4-BE49-F238E27FC236}">
                <a16:creationId xmlns:a16="http://schemas.microsoft.com/office/drawing/2014/main" id="{DAA8B89C-8D23-462B-892E-BADF9C22E354}"/>
              </a:ext>
            </a:extLst>
          </p:cNvPr>
          <p:cNvSpPr>
            <a:spLocks noGrp="1"/>
          </p:cNvSpPr>
          <p:nvPr>
            <p:ph type="dt" sz="half" idx="16"/>
          </p:nvPr>
        </p:nvSpPr>
        <p:spPr/>
        <p:txBody>
          <a:bodyPr/>
          <a:lstStyle/>
          <a:p>
            <a:fld id="{9011FF07-DBF0-45D9-9521-625EDFD9F55E}" type="datetime1">
              <a:rPr lang="en-GB" smtClean="0"/>
              <a:t>15/07/2020</a:t>
            </a:fld>
            <a:endParaRPr lang="en-GB"/>
          </a:p>
        </p:txBody>
      </p:sp>
      <p:sp>
        <p:nvSpPr>
          <p:cNvPr id="8" name="Footer Placeholder 7">
            <a:extLst>
              <a:ext uri="{FF2B5EF4-FFF2-40B4-BE49-F238E27FC236}">
                <a16:creationId xmlns:a16="http://schemas.microsoft.com/office/drawing/2014/main" id="{38859C2E-FA04-4DC3-8F68-AF825767C158}"/>
              </a:ext>
            </a:extLst>
          </p:cNvPr>
          <p:cNvSpPr>
            <a:spLocks noGrp="1"/>
          </p:cNvSpPr>
          <p:nvPr>
            <p:ph type="ftr" sz="quarter" idx="17"/>
          </p:nvPr>
        </p:nvSpPr>
        <p:spPr/>
        <p:txBody>
          <a:bodyPr/>
          <a:lstStyle/>
          <a:p>
            <a:r>
              <a:rPr lang="en-GB"/>
              <a:t>Presentation title [Edit in Insert menu &gt; Header/Footer dialog]</a:t>
            </a:r>
          </a:p>
        </p:txBody>
      </p:sp>
      <p:sp>
        <p:nvSpPr>
          <p:cNvPr id="10" name="Slide Number Placeholder 9">
            <a:extLst>
              <a:ext uri="{FF2B5EF4-FFF2-40B4-BE49-F238E27FC236}">
                <a16:creationId xmlns:a16="http://schemas.microsoft.com/office/drawing/2014/main" id="{79CF4C56-E352-4023-BC84-0856788C79D5}"/>
              </a:ext>
            </a:extLst>
          </p:cNvPr>
          <p:cNvSpPr>
            <a:spLocks noGrp="1"/>
          </p:cNvSpPr>
          <p:nvPr>
            <p:ph type="sldNum" sz="quarter" idx="18"/>
          </p:nvPr>
        </p:nvSpPr>
        <p:spPr/>
        <p:txBody>
          <a:bodyPr/>
          <a:lstStyle/>
          <a:p>
            <a:fld id="{B0E81AF0-94D0-4847-BC9A-6D89D3FE68F7}" type="slidenum">
              <a:rPr lang="en-GB" smtClean="0"/>
              <a:pPr/>
              <a:t>‹#›</a:t>
            </a:fld>
            <a:endParaRPr lang="en-GB"/>
          </a:p>
        </p:txBody>
      </p:sp>
      <p:sp>
        <p:nvSpPr>
          <p:cNvPr id="11" name="Title 10">
            <a:extLst>
              <a:ext uri="{FF2B5EF4-FFF2-40B4-BE49-F238E27FC236}">
                <a16:creationId xmlns:a16="http://schemas.microsoft.com/office/drawing/2014/main" id="{624710EE-157A-460E-B222-E91086D8C70E}"/>
              </a:ext>
            </a:extLst>
          </p:cNvPr>
          <p:cNvSpPr>
            <a:spLocks noGrp="1"/>
          </p:cNvSpPr>
          <p:nvPr>
            <p:ph type="title"/>
          </p:nvPr>
        </p:nvSpPr>
        <p:spPr>
          <a:xfrm>
            <a:off x="615767" y="336230"/>
            <a:ext cx="10982472" cy="489982"/>
          </a:xfrm>
        </p:spPr>
        <p:txBody>
          <a:bodyPr/>
          <a:lstStyle>
            <a:lvl1pPr>
              <a:defRPr sz="1881"/>
            </a:lvl1pPr>
          </a:lstStyle>
          <a:p>
            <a:r>
              <a:rPr lang="en-GB"/>
              <a:t>Click to edit Master title style</a:t>
            </a:r>
            <a:endParaRPr lang="en-GB" dirty="0"/>
          </a:p>
        </p:txBody>
      </p:sp>
    </p:spTree>
    <p:extLst>
      <p:ext uri="{BB962C8B-B14F-4D97-AF65-F5344CB8AC3E}">
        <p14:creationId xmlns:p14="http://schemas.microsoft.com/office/powerpoint/2010/main" val="3006263647"/>
      </p:ext>
    </p:extLst>
  </p:cSld>
  <p:clrMapOvr>
    <a:masterClrMapping/>
  </p:clrMapOvr>
  <p:transition>
    <p:fade/>
  </p:transition>
  <p:extLst>
    <p:ext uri="{DCECCB84-F9BA-43D5-87BE-67443E8EF086}">
      <p15:sldGuideLst xmlns:p15="http://schemas.microsoft.com/office/powerpoint/2012/main">
        <p15:guide id="1" pos="3299">
          <p15:clr>
            <a:srgbClr val="FBAE40"/>
          </p15:clr>
        </p15:guide>
        <p15:guide id="2" pos="343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Text Placeholder 5">
            <a:extLst>
              <a:ext uri="{FF2B5EF4-FFF2-40B4-BE49-F238E27FC236}">
                <a16:creationId xmlns:a16="http://schemas.microsoft.com/office/drawing/2014/main" id="{D878B06C-D91F-48FA-A4A4-53AD9D9F3197}"/>
              </a:ext>
            </a:extLst>
          </p:cNvPr>
          <p:cNvSpPr>
            <a:spLocks noGrp="1"/>
          </p:cNvSpPr>
          <p:nvPr>
            <p:ph type="body" sz="quarter" idx="13" hasCustomPrompt="1"/>
          </p:nvPr>
        </p:nvSpPr>
        <p:spPr>
          <a:xfrm>
            <a:off x="593762" y="6136216"/>
            <a:ext cx="9516457" cy="197415"/>
          </a:xfrm>
        </p:spPr>
        <p:txBody>
          <a:bodyPr>
            <a:normAutofit/>
          </a:bodyPr>
          <a:lstStyle>
            <a:lvl1pPr>
              <a:spcAft>
                <a:spcPts val="0"/>
              </a:spcAft>
              <a:defRPr sz="770">
                <a:solidFill>
                  <a:schemeClr val="tx2"/>
                </a:solidFill>
              </a:defRPr>
            </a:lvl1pPr>
          </a:lstStyle>
          <a:p>
            <a:pPr lvl="0"/>
            <a:r>
              <a:rPr lang="en-US" dirty="0"/>
              <a:t>Add source</a:t>
            </a:r>
            <a:endParaRPr lang="en-GB" dirty="0"/>
          </a:p>
        </p:txBody>
      </p:sp>
      <p:sp>
        <p:nvSpPr>
          <p:cNvPr id="6" name="Date Placeholder 5">
            <a:extLst>
              <a:ext uri="{FF2B5EF4-FFF2-40B4-BE49-F238E27FC236}">
                <a16:creationId xmlns:a16="http://schemas.microsoft.com/office/drawing/2014/main" id="{157517F5-B06E-4E50-A5E0-135B2F501505}"/>
              </a:ext>
            </a:extLst>
          </p:cNvPr>
          <p:cNvSpPr>
            <a:spLocks noGrp="1"/>
          </p:cNvSpPr>
          <p:nvPr>
            <p:ph type="dt" sz="half" idx="15"/>
          </p:nvPr>
        </p:nvSpPr>
        <p:spPr/>
        <p:txBody>
          <a:bodyPr/>
          <a:lstStyle/>
          <a:p>
            <a:fld id="{9011FF07-DBF0-45D9-9521-625EDFD9F55E}" type="datetime1">
              <a:rPr lang="en-GB" smtClean="0"/>
              <a:t>15/07/2020</a:t>
            </a:fld>
            <a:endParaRPr lang="en-GB"/>
          </a:p>
        </p:txBody>
      </p:sp>
      <p:sp>
        <p:nvSpPr>
          <p:cNvPr id="8" name="Footer Placeholder 7">
            <a:extLst>
              <a:ext uri="{FF2B5EF4-FFF2-40B4-BE49-F238E27FC236}">
                <a16:creationId xmlns:a16="http://schemas.microsoft.com/office/drawing/2014/main" id="{BA407F53-A39A-4E7A-80DB-85B84FCB2B6A}"/>
              </a:ext>
            </a:extLst>
          </p:cNvPr>
          <p:cNvSpPr>
            <a:spLocks noGrp="1"/>
          </p:cNvSpPr>
          <p:nvPr>
            <p:ph type="ftr" sz="quarter" idx="16"/>
          </p:nvPr>
        </p:nvSpPr>
        <p:spPr/>
        <p:txBody>
          <a:bodyPr/>
          <a:lstStyle/>
          <a:p>
            <a:r>
              <a:rPr lang="en-GB"/>
              <a:t>Presentation title [Edit in Insert menu &gt; Header/Footer dialog]</a:t>
            </a:r>
          </a:p>
        </p:txBody>
      </p:sp>
      <p:sp>
        <p:nvSpPr>
          <p:cNvPr id="9" name="Slide Number Placeholder 8">
            <a:extLst>
              <a:ext uri="{FF2B5EF4-FFF2-40B4-BE49-F238E27FC236}">
                <a16:creationId xmlns:a16="http://schemas.microsoft.com/office/drawing/2014/main" id="{8C6AD839-FF05-4C47-ABEC-C8DD10493D6C}"/>
              </a:ext>
            </a:extLst>
          </p:cNvPr>
          <p:cNvSpPr>
            <a:spLocks noGrp="1"/>
          </p:cNvSpPr>
          <p:nvPr>
            <p:ph type="sldNum" sz="quarter" idx="17"/>
          </p:nvPr>
        </p:nvSpPr>
        <p:spPr/>
        <p:txBody>
          <a:bodyPr/>
          <a:lstStyle/>
          <a:p>
            <a:fld id="{B0E81AF0-94D0-4847-BC9A-6D89D3FE68F7}" type="slidenum">
              <a:rPr lang="en-GB" smtClean="0"/>
              <a:pPr/>
              <a:t>‹#›</a:t>
            </a:fld>
            <a:endParaRPr lang="en-GB"/>
          </a:p>
        </p:txBody>
      </p:sp>
      <p:sp>
        <p:nvSpPr>
          <p:cNvPr id="10" name="Title 9">
            <a:extLst>
              <a:ext uri="{FF2B5EF4-FFF2-40B4-BE49-F238E27FC236}">
                <a16:creationId xmlns:a16="http://schemas.microsoft.com/office/drawing/2014/main" id="{FDDD2DFD-387C-4627-9BF9-B5A07B8EFCBD}"/>
              </a:ext>
            </a:extLst>
          </p:cNvPr>
          <p:cNvSpPr>
            <a:spLocks noGrp="1"/>
          </p:cNvSpPr>
          <p:nvPr>
            <p:ph type="title"/>
          </p:nvPr>
        </p:nvSpPr>
        <p:spPr/>
        <p:txBody>
          <a:bodyPr/>
          <a:lstStyle>
            <a:lvl1pPr>
              <a:defRPr sz="1881"/>
            </a:lvl1pPr>
          </a:lstStyle>
          <a:p>
            <a:r>
              <a:rPr lang="en-GB"/>
              <a:t>Click to edit Master title style</a:t>
            </a:r>
            <a:endParaRPr lang="en-GB" dirty="0"/>
          </a:p>
        </p:txBody>
      </p:sp>
      <p:sp>
        <p:nvSpPr>
          <p:cNvPr id="14" name="Text Placeholder 7">
            <a:extLst>
              <a:ext uri="{FF2B5EF4-FFF2-40B4-BE49-F238E27FC236}">
                <a16:creationId xmlns:a16="http://schemas.microsoft.com/office/drawing/2014/main" id="{FDE0EDA5-9CA2-4F59-BEA9-7EEAF1A40FC1}"/>
              </a:ext>
            </a:extLst>
          </p:cNvPr>
          <p:cNvSpPr>
            <a:spLocks noGrp="1"/>
          </p:cNvSpPr>
          <p:nvPr>
            <p:ph type="body" sz="quarter" idx="14"/>
          </p:nvPr>
        </p:nvSpPr>
        <p:spPr>
          <a:xfrm>
            <a:off x="593758" y="816568"/>
            <a:ext cx="11004481" cy="456527"/>
          </a:xfrm>
        </p:spPr>
        <p:txBody>
          <a:bodyPr/>
          <a:lstStyle>
            <a:lvl1pPr>
              <a:defRPr sz="1368" b="1">
                <a:solidFill>
                  <a:schemeClr val="tx2"/>
                </a:solidFill>
                <a:latin typeface="+mj-lt"/>
              </a:defRPr>
            </a:lvl1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39105327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7430A6DD-AF71-46FC-977B-6C593D0696EE}"/>
              </a:ext>
            </a:extLst>
          </p:cNvPr>
          <p:cNvSpPr>
            <a:spLocks noGrp="1"/>
          </p:cNvSpPr>
          <p:nvPr>
            <p:ph type="body" sz="quarter" idx="13" hasCustomPrompt="1"/>
          </p:nvPr>
        </p:nvSpPr>
        <p:spPr>
          <a:xfrm>
            <a:off x="593762" y="6136216"/>
            <a:ext cx="9516457" cy="197415"/>
          </a:xfrm>
        </p:spPr>
        <p:txBody>
          <a:bodyPr>
            <a:normAutofit/>
          </a:bodyPr>
          <a:lstStyle>
            <a:lvl1pPr>
              <a:spcAft>
                <a:spcPts val="0"/>
              </a:spcAft>
              <a:defRPr sz="770">
                <a:solidFill>
                  <a:schemeClr val="tx2"/>
                </a:solidFill>
              </a:defRPr>
            </a:lvl1pPr>
          </a:lstStyle>
          <a:p>
            <a:pPr lvl="0"/>
            <a:r>
              <a:rPr lang="en-US" dirty="0"/>
              <a:t>Add source</a:t>
            </a:r>
            <a:endParaRPr lang="en-GB" dirty="0"/>
          </a:p>
        </p:txBody>
      </p:sp>
      <p:sp>
        <p:nvSpPr>
          <p:cNvPr id="5" name="Date Placeholder 4">
            <a:extLst>
              <a:ext uri="{FF2B5EF4-FFF2-40B4-BE49-F238E27FC236}">
                <a16:creationId xmlns:a16="http://schemas.microsoft.com/office/drawing/2014/main" id="{FEF92488-69A3-43E1-ABAF-8B44D9674513}"/>
              </a:ext>
            </a:extLst>
          </p:cNvPr>
          <p:cNvSpPr>
            <a:spLocks noGrp="1"/>
          </p:cNvSpPr>
          <p:nvPr>
            <p:ph type="dt" sz="half" idx="14"/>
          </p:nvPr>
        </p:nvSpPr>
        <p:spPr/>
        <p:txBody>
          <a:bodyPr/>
          <a:lstStyle/>
          <a:p>
            <a:fld id="{9011FF07-DBF0-45D9-9521-625EDFD9F55E}" type="datetime1">
              <a:rPr lang="en-GB" smtClean="0"/>
              <a:t>15/07/2020</a:t>
            </a:fld>
            <a:endParaRPr lang="en-GB"/>
          </a:p>
        </p:txBody>
      </p:sp>
      <p:sp>
        <p:nvSpPr>
          <p:cNvPr id="7" name="Footer Placeholder 6">
            <a:extLst>
              <a:ext uri="{FF2B5EF4-FFF2-40B4-BE49-F238E27FC236}">
                <a16:creationId xmlns:a16="http://schemas.microsoft.com/office/drawing/2014/main" id="{E1014863-BBBE-413F-80A2-699324C63C64}"/>
              </a:ext>
            </a:extLst>
          </p:cNvPr>
          <p:cNvSpPr>
            <a:spLocks noGrp="1"/>
          </p:cNvSpPr>
          <p:nvPr>
            <p:ph type="ftr" sz="quarter" idx="15"/>
          </p:nvPr>
        </p:nvSpPr>
        <p:spPr/>
        <p:txBody>
          <a:bodyPr/>
          <a:lstStyle/>
          <a:p>
            <a:r>
              <a:rPr lang="en-GB"/>
              <a:t>Presentation title [Edit in Insert menu &gt; Header/Footer dialog]</a:t>
            </a:r>
          </a:p>
        </p:txBody>
      </p:sp>
      <p:sp>
        <p:nvSpPr>
          <p:cNvPr id="8" name="Slide Number Placeholder 7">
            <a:extLst>
              <a:ext uri="{FF2B5EF4-FFF2-40B4-BE49-F238E27FC236}">
                <a16:creationId xmlns:a16="http://schemas.microsoft.com/office/drawing/2014/main" id="{48CB9A64-3950-40A1-A5AD-B4C70522B949}"/>
              </a:ext>
            </a:extLst>
          </p:cNvPr>
          <p:cNvSpPr>
            <a:spLocks noGrp="1"/>
          </p:cNvSpPr>
          <p:nvPr>
            <p:ph type="sldNum" sz="quarter" idx="16"/>
          </p:nvPr>
        </p:nvSpPr>
        <p:spPr/>
        <p:txBody>
          <a:bodyPr/>
          <a:lstStyle/>
          <a:p>
            <a:fld id="{B0E81AF0-94D0-4847-BC9A-6D89D3FE68F7}" type="slidenum">
              <a:rPr lang="en-GB" smtClean="0"/>
              <a:pPr/>
              <a:t>‹#›</a:t>
            </a:fld>
            <a:endParaRPr lang="en-GB"/>
          </a:p>
        </p:txBody>
      </p:sp>
    </p:spTree>
    <p:extLst>
      <p:ext uri="{BB962C8B-B14F-4D97-AF65-F5344CB8AC3E}">
        <p14:creationId xmlns:p14="http://schemas.microsoft.com/office/powerpoint/2010/main" val="324820342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A12695-F83C-402E-B65C-C65F0FA52528}" type="datetimeFigureOut">
              <a:rPr lang="en-GB" smtClean="0"/>
              <a:t>15/07/2020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6A2DB24-B34C-4C4B-9915-062AFF6A5748}" type="slidenum">
              <a:rPr lang="en-GB" smtClean="0"/>
              <a:t>‹#›</a:t>
            </a:fld>
            <a:endParaRPr lang="en-GB"/>
          </a:p>
        </p:txBody>
      </p:sp>
    </p:spTree>
    <p:extLst>
      <p:ext uri="{BB962C8B-B14F-4D97-AF65-F5344CB8AC3E}">
        <p14:creationId xmlns:p14="http://schemas.microsoft.com/office/powerpoint/2010/main" val="3745910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7430A6DD-AF71-46FC-977B-6C593D0696EE}"/>
              </a:ext>
            </a:extLst>
          </p:cNvPr>
          <p:cNvSpPr>
            <a:spLocks noGrp="1"/>
          </p:cNvSpPr>
          <p:nvPr>
            <p:ph type="body" sz="quarter" idx="13" hasCustomPrompt="1"/>
          </p:nvPr>
        </p:nvSpPr>
        <p:spPr>
          <a:xfrm>
            <a:off x="593762" y="6136216"/>
            <a:ext cx="9516457" cy="197415"/>
          </a:xfrm>
        </p:spPr>
        <p:txBody>
          <a:bodyPr>
            <a:normAutofit/>
          </a:bodyPr>
          <a:lstStyle>
            <a:lvl1pPr>
              <a:spcAft>
                <a:spcPts val="0"/>
              </a:spcAft>
              <a:defRPr sz="770">
                <a:solidFill>
                  <a:schemeClr val="tx2"/>
                </a:solidFill>
              </a:defRPr>
            </a:lvl1pPr>
          </a:lstStyle>
          <a:p>
            <a:pPr lvl="0"/>
            <a:r>
              <a:rPr lang="en-US" dirty="0"/>
              <a:t>Add source</a:t>
            </a:r>
            <a:endParaRPr lang="en-GB" dirty="0"/>
          </a:p>
        </p:txBody>
      </p:sp>
      <p:sp>
        <p:nvSpPr>
          <p:cNvPr id="5" name="Date Placeholder 4">
            <a:extLst>
              <a:ext uri="{FF2B5EF4-FFF2-40B4-BE49-F238E27FC236}">
                <a16:creationId xmlns:a16="http://schemas.microsoft.com/office/drawing/2014/main" id="{FEF92488-69A3-43E1-ABAF-8B44D9674513}"/>
              </a:ext>
            </a:extLst>
          </p:cNvPr>
          <p:cNvSpPr>
            <a:spLocks noGrp="1"/>
          </p:cNvSpPr>
          <p:nvPr>
            <p:ph type="dt" sz="half" idx="14"/>
          </p:nvPr>
        </p:nvSpPr>
        <p:spPr/>
        <p:txBody>
          <a:bodyPr/>
          <a:lstStyle/>
          <a:p>
            <a:fld id="{9011FF07-DBF0-45D9-9521-625EDFD9F55E}" type="datetime1">
              <a:rPr lang="en-GB" smtClean="0"/>
              <a:t>15/07/2020</a:t>
            </a:fld>
            <a:endParaRPr lang="en-GB"/>
          </a:p>
        </p:txBody>
      </p:sp>
      <p:sp>
        <p:nvSpPr>
          <p:cNvPr id="7" name="Footer Placeholder 6">
            <a:extLst>
              <a:ext uri="{FF2B5EF4-FFF2-40B4-BE49-F238E27FC236}">
                <a16:creationId xmlns:a16="http://schemas.microsoft.com/office/drawing/2014/main" id="{E1014863-BBBE-413F-80A2-699324C63C64}"/>
              </a:ext>
            </a:extLst>
          </p:cNvPr>
          <p:cNvSpPr>
            <a:spLocks noGrp="1"/>
          </p:cNvSpPr>
          <p:nvPr>
            <p:ph type="ftr" sz="quarter" idx="15"/>
          </p:nvPr>
        </p:nvSpPr>
        <p:spPr/>
        <p:txBody>
          <a:bodyPr/>
          <a:lstStyle/>
          <a:p>
            <a:r>
              <a:rPr lang="en-GB"/>
              <a:t>Presentation title [Edit in Insert menu &gt; Header/Footer dialog]</a:t>
            </a:r>
          </a:p>
        </p:txBody>
      </p:sp>
      <p:sp>
        <p:nvSpPr>
          <p:cNvPr id="8" name="Slide Number Placeholder 7">
            <a:extLst>
              <a:ext uri="{FF2B5EF4-FFF2-40B4-BE49-F238E27FC236}">
                <a16:creationId xmlns:a16="http://schemas.microsoft.com/office/drawing/2014/main" id="{48CB9A64-3950-40A1-A5AD-B4C70522B949}"/>
              </a:ext>
            </a:extLst>
          </p:cNvPr>
          <p:cNvSpPr>
            <a:spLocks noGrp="1"/>
          </p:cNvSpPr>
          <p:nvPr>
            <p:ph type="sldNum" sz="quarter" idx="16"/>
          </p:nvPr>
        </p:nvSpPr>
        <p:spPr/>
        <p:txBody>
          <a:bodyPr/>
          <a:lstStyle/>
          <a:p>
            <a:fld id="{B0E81AF0-94D0-4847-BC9A-6D89D3FE68F7}" type="slidenum">
              <a:rPr lang="en-GB" smtClean="0"/>
              <a:pPr/>
              <a:t>‹#›</a:t>
            </a:fld>
            <a:endParaRPr lang="en-GB"/>
          </a:p>
        </p:txBody>
      </p:sp>
      <p:sp>
        <p:nvSpPr>
          <p:cNvPr id="3" name="Text Placeholder 2">
            <a:extLst>
              <a:ext uri="{FF2B5EF4-FFF2-40B4-BE49-F238E27FC236}">
                <a16:creationId xmlns:a16="http://schemas.microsoft.com/office/drawing/2014/main" id="{B54D803A-4FD5-1647-BC41-655500B70CC7}"/>
              </a:ext>
            </a:extLst>
          </p:cNvPr>
          <p:cNvSpPr>
            <a:spLocks noGrp="1"/>
          </p:cNvSpPr>
          <p:nvPr>
            <p:ph type="body" sz="quarter" idx="17"/>
          </p:nvPr>
        </p:nvSpPr>
        <p:spPr>
          <a:xfrm>
            <a:off x="593761" y="1877868"/>
            <a:ext cx="11004479" cy="3459243"/>
          </a:xfrm>
        </p:spPr>
        <p:txBody>
          <a:bodyPr/>
          <a:lstStyle>
            <a:lvl1pPr>
              <a:lnSpc>
                <a:spcPts val="3763"/>
              </a:lnSpc>
              <a:spcAft>
                <a:spcPts val="0"/>
              </a:spcAft>
              <a:defRPr sz="3763" b="1" i="0">
                <a:solidFill>
                  <a:schemeClr val="accent1"/>
                </a:solidFill>
                <a:latin typeface="Calibri" panose="020F0502020204030204" pitchFamily="34" charset="0"/>
                <a:cs typeface="Calibri" panose="020F0502020204030204" pitchFamily="34" charset="0"/>
              </a:defRPr>
            </a:lvl1pPr>
          </a:lstStyle>
          <a:p>
            <a:pPr lvl="0"/>
            <a:r>
              <a:rPr lang="en-GB"/>
              <a:t>Click to edit Master text styles</a:t>
            </a:r>
          </a:p>
        </p:txBody>
      </p:sp>
    </p:spTree>
    <p:extLst>
      <p:ext uri="{BB962C8B-B14F-4D97-AF65-F5344CB8AC3E}">
        <p14:creationId xmlns:p14="http://schemas.microsoft.com/office/powerpoint/2010/main" val="94105663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Quote 2">
    <p:bg bwMode="gray">
      <p:bgPr>
        <a:solidFill>
          <a:schemeClr val="accent1"/>
        </a:solidFill>
        <a:effectLst/>
      </p:bgPr>
    </p:bg>
    <p:spTree>
      <p:nvGrpSpPr>
        <p:cNvPr id="1" name=""/>
        <p:cNvGrpSpPr/>
        <p:nvPr/>
      </p:nvGrpSpPr>
      <p:grpSpPr>
        <a:xfrm>
          <a:off x="0" y="0"/>
          <a:ext cx="0" cy="0"/>
          <a:chOff x="0" y="0"/>
          <a:chExt cx="0" cy="0"/>
        </a:xfrm>
      </p:grpSpPr>
      <p:sp>
        <p:nvSpPr>
          <p:cNvPr id="15" name="Pentagon 24">
            <a:extLst>
              <a:ext uri="{FF2B5EF4-FFF2-40B4-BE49-F238E27FC236}">
                <a16:creationId xmlns:a16="http://schemas.microsoft.com/office/drawing/2014/main" id="{6E856B01-91D9-42C6-B616-58660F4BB23B}"/>
              </a:ext>
            </a:extLst>
          </p:cNvPr>
          <p:cNvSpPr/>
          <p:nvPr userDrawn="1"/>
        </p:nvSpPr>
        <p:spPr>
          <a:xfrm>
            <a:off x="0" y="6499051"/>
            <a:ext cx="467635" cy="228610"/>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a:p>
        </p:txBody>
      </p:sp>
      <p:sp>
        <p:nvSpPr>
          <p:cNvPr id="5" name="Footer Placeholder 4">
            <a:extLst>
              <a:ext uri="{FF2B5EF4-FFF2-40B4-BE49-F238E27FC236}">
                <a16:creationId xmlns:a16="http://schemas.microsoft.com/office/drawing/2014/main" id="{3FEBEE10-A4F7-481A-8842-5F3094EA981C}"/>
              </a:ext>
            </a:extLst>
          </p:cNvPr>
          <p:cNvSpPr>
            <a:spLocks noGrp="1"/>
          </p:cNvSpPr>
          <p:nvPr>
            <p:ph type="ftr" sz="quarter" idx="11"/>
          </p:nvPr>
        </p:nvSpPr>
        <p:spPr>
          <a:xfrm>
            <a:off x="1486055" y="6515381"/>
            <a:ext cx="6112397" cy="195951"/>
          </a:xfrm>
        </p:spPr>
        <p:txBody>
          <a:bodyPr/>
          <a:lstStyle>
            <a:lvl1pPr>
              <a:defRPr>
                <a:solidFill>
                  <a:schemeClr val="bg1"/>
                </a:solidFill>
              </a:defRPr>
            </a:lvl1pPr>
          </a:lstStyle>
          <a:p>
            <a:r>
              <a:rPr lang="en-GB"/>
              <a:t>Presentation title [Edit in Insert menu &gt; Header/Footer dialog]</a:t>
            </a:r>
          </a:p>
        </p:txBody>
      </p:sp>
      <p:sp>
        <p:nvSpPr>
          <p:cNvPr id="9" name="Text Placeholder 2">
            <a:extLst>
              <a:ext uri="{FF2B5EF4-FFF2-40B4-BE49-F238E27FC236}">
                <a16:creationId xmlns:a16="http://schemas.microsoft.com/office/drawing/2014/main" id="{9E3E4BDD-ACAF-2E4F-ABE8-EEE65BB9259F}"/>
              </a:ext>
            </a:extLst>
          </p:cNvPr>
          <p:cNvSpPr>
            <a:spLocks noGrp="1"/>
          </p:cNvSpPr>
          <p:nvPr>
            <p:ph type="body" sz="quarter" idx="17"/>
          </p:nvPr>
        </p:nvSpPr>
        <p:spPr>
          <a:xfrm>
            <a:off x="593761" y="1877868"/>
            <a:ext cx="11004479" cy="3459243"/>
          </a:xfrm>
        </p:spPr>
        <p:txBody>
          <a:bodyPr/>
          <a:lstStyle>
            <a:lvl1pPr>
              <a:lnSpc>
                <a:spcPts val="3763"/>
              </a:lnSpc>
              <a:spcAft>
                <a:spcPts val="0"/>
              </a:spcAft>
              <a:defRPr sz="3763" b="1" i="0">
                <a:solidFill>
                  <a:schemeClr val="bg1"/>
                </a:solidFill>
                <a:latin typeface="Calibri" panose="020F0502020204030204" pitchFamily="34" charset="0"/>
                <a:cs typeface="Calibri" panose="020F0502020204030204" pitchFamily="34" charset="0"/>
              </a:defRPr>
            </a:lvl1pPr>
          </a:lstStyle>
          <a:p>
            <a:pPr lvl="0"/>
            <a:r>
              <a:rPr lang="en-GB"/>
              <a:t>Click to edit Master text styles</a:t>
            </a:r>
          </a:p>
        </p:txBody>
      </p:sp>
      <p:sp>
        <p:nvSpPr>
          <p:cNvPr id="10" name="Slide Number Placeholder 7">
            <a:extLst>
              <a:ext uri="{FF2B5EF4-FFF2-40B4-BE49-F238E27FC236}">
                <a16:creationId xmlns:a16="http://schemas.microsoft.com/office/drawing/2014/main" id="{1769E2DB-ABA2-D04D-9F53-E3B13D8597ED}"/>
              </a:ext>
            </a:extLst>
          </p:cNvPr>
          <p:cNvSpPr>
            <a:spLocks noGrp="1"/>
          </p:cNvSpPr>
          <p:nvPr>
            <p:ph type="sldNum" sz="quarter" idx="12"/>
          </p:nvPr>
        </p:nvSpPr>
        <p:spPr>
          <a:xfrm>
            <a:off x="10737338" y="6515381"/>
            <a:ext cx="1173412" cy="195951"/>
          </a:xfrm>
        </p:spPr>
        <p:txBody>
          <a:bodyPr/>
          <a:lstStyle>
            <a:lvl1pPr>
              <a:defRPr>
                <a:solidFill>
                  <a:schemeClr val="bg1"/>
                </a:solidFill>
              </a:defRPr>
            </a:lvl1pPr>
          </a:lstStyle>
          <a:p>
            <a:fld id="{B0E81AF0-94D0-4847-BC9A-6D89D3FE68F7}" type="slidenum">
              <a:rPr lang="en-GB" smtClean="0"/>
              <a:pPr/>
              <a:t>‹#›</a:t>
            </a:fld>
            <a:endParaRPr lang="en-GB"/>
          </a:p>
        </p:txBody>
      </p:sp>
      <p:sp>
        <p:nvSpPr>
          <p:cNvPr id="3" name="TextBox 2">
            <a:extLst>
              <a:ext uri="{FF2B5EF4-FFF2-40B4-BE49-F238E27FC236}">
                <a16:creationId xmlns:a16="http://schemas.microsoft.com/office/drawing/2014/main" id="{213754E9-D88F-DB4C-8818-B66E4B0CD4B4}"/>
              </a:ext>
            </a:extLst>
          </p:cNvPr>
          <p:cNvSpPr txBox="1"/>
          <p:nvPr userDrawn="1"/>
        </p:nvSpPr>
        <p:spPr>
          <a:xfrm>
            <a:off x="11563555" y="6611331"/>
            <a:ext cx="0" cy="0"/>
          </a:xfrm>
          <a:prstGeom prst="rect">
            <a:avLst/>
          </a:prstGeom>
          <a:noFill/>
          <a:ln>
            <a:noFill/>
          </a:ln>
        </p:spPr>
        <p:txBody>
          <a:bodyPr wrap="none" lIns="61577" tIns="61577" rIns="61577" bIns="61577" rtlCol="0">
            <a:noAutofit/>
          </a:bodyPr>
          <a:lstStyle/>
          <a:p>
            <a:pPr algn="l">
              <a:spcAft>
                <a:spcPts val="770"/>
              </a:spcAft>
            </a:pPr>
            <a:endParaRPr lang="en-GB" sz="1197" err="1"/>
          </a:p>
        </p:txBody>
      </p:sp>
      <p:sp>
        <p:nvSpPr>
          <p:cNvPr id="4" name="TextBox 3">
            <a:extLst>
              <a:ext uri="{FF2B5EF4-FFF2-40B4-BE49-F238E27FC236}">
                <a16:creationId xmlns:a16="http://schemas.microsoft.com/office/drawing/2014/main" id="{85CC8B73-6B36-A842-8750-C2532A3F5611}"/>
              </a:ext>
            </a:extLst>
          </p:cNvPr>
          <p:cNvSpPr txBox="1"/>
          <p:nvPr userDrawn="1"/>
        </p:nvSpPr>
        <p:spPr>
          <a:xfrm>
            <a:off x="11469712" y="6611331"/>
            <a:ext cx="0" cy="0"/>
          </a:xfrm>
          <a:prstGeom prst="rect">
            <a:avLst/>
          </a:prstGeom>
          <a:noFill/>
          <a:ln>
            <a:noFill/>
          </a:ln>
        </p:spPr>
        <p:txBody>
          <a:bodyPr wrap="none" lIns="61577" tIns="61577" rIns="61577" bIns="61577" rtlCol="0">
            <a:noAutofit/>
          </a:bodyPr>
          <a:lstStyle/>
          <a:p>
            <a:pPr algn="l">
              <a:spcAft>
                <a:spcPts val="770"/>
              </a:spcAft>
            </a:pPr>
            <a:endParaRPr lang="en-GB" sz="1197" err="1"/>
          </a:p>
        </p:txBody>
      </p:sp>
      <p:sp>
        <p:nvSpPr>
          <p:cNvPr id="11" name="TextBox 10">
            <a:extLst>
              <a:ext uri="{FF2B5EF4-FFF2-40B4-BE49-F238E27FC236}">
                <a16:creationId xmlns:a16="http://schemas.microsoft.com/office/drawing/2014/main" id="{E7CB0DC2-B222-4244-8300-E2CF2974D317}"/>
              </a:ext>
            </a:extLst>
          </p:cNvPr>
          <p:cNvSpPr txBox="1"/>
          <p:nvPr userDrawn="1"/>
        </p:nvSpPr>
        <p:spPr bwMode="gray">
          <a:xfrm>
            <a:off x="593762" y="6515381"/>
            <a:ext cx="266125" cy="212249"/>
          </a:xfrm>
          <a:prstGeom prst="rect">
            <a:avLst/>
          </a:prstGeom>
          <a:noFill/>
        </p:spPr>
        <p:txBody>
          <a:bodyPr wrap="square" lIns="0" tIns="0" rIns="0" bIns="0" rtlCol="0" anchor="ctr" anchorCtr="0">
            <a:noAutofit/>
          </a:bodyPr>
          <a:lstStyle/>
          <a:p>
            <a:r>
              <a:rPr lang="en-GB" sz="855" b="1" dirty="0">
                <a:solidFill>
                  <a:schemeClr val="bg1"/>
                </a:solidFill>
                <a:latin typeface="+mj-lt"/>
              </a:rPr>
              <a:t>CF</a:t>
            </a:r>
          </a:p>
        </p:txBody>
      </p:sp>
      <p:cxnSp>
        <p:nvCxnSpPr>
          <p:cNvPr id="12" name="Straight Connector 11">
            <a:extLst>
              <a:ext uri="{FF2B5EF4-FFF2-40B4-BE49-F238E27FC236}">
                <a16:creationId xmlns:a16="http://schemas.microsoft.com/office/drawing/2014/main" id="{32CF5182-0EDB-FC4D-96F1-A9B1AE797FB1}"/>
              </a:ext>
            </a:extLst>
          </p:cNvPr>
          <p:cNvCxnSpPr/>
          <p:nvPr userDrawn="1"/>
        </p:nvCxnSpPr>
        <p:spPr>
          <a:xfrm flipH="1">
            <a:off x="1119345" y="6548039"/>
            <a:ext cx="0" cy="13063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814887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3">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7430A6DD-AF71-46FC-977B-6C593D0696EE}"/>
              </a:ext>
            </a:extLst>
          </p:cNvPr>
          <p:cNvSpPr>
            <a:spLocks noGrp="1"/>
          </p:cNvSpPr>
          <p:nvPr>
            <p:ph type="body" sz="quarter" idx="13" hasCustomPrompt="1"/>
          </p:nvPr>
        </p:nvSpPr>
        <p:spPr>
          <a:xfrm>
            <a:off x="593762" y="6136216"/>
            <a:ext cx="9516457" cy="197415"/>
          </a:xfrm>
        </p:spPr>
        <p:txBody>
          <a:bodyPr>
            <a:normAutofit/>
          </a:bodyPr>
          <a:lstStyle>
            <a:lvl1pPr>
              <a:spcAft>
                <a:spcPts val="0"/>
              </a:spcAft>
              <a:defRPr sz="770">
                <a:solidFill>
                  <a:schemeClr val="tx2"/>
                </a:solidFill>
              </a:defRPr>
            </a:lvl1pPr>
          </a:lstStyle>
          <a:p>
            <a:pPr lvl="0"/>
            <a:r>
              <a:rPr lang="en-US" dirty="0"/>
              <a:t>Add source</a:t>
            </a:r>
            <a:endParaRPr lang="en-GB" dirty="0"/>
          </a:p>
        </p:txBody>
      </p:sp>
      <p:sp>
        <p:nvSpPr>
          <p:cNvPr id="5" name="Date Placeholder 4">
            <a:extLst>
              <a:ext uri="{FF2B5EF4-FFF2-40B4-BE49-F238E27FC236}">
                <a16:creationId xmlns:a16="http://schemas.microsoft.com/office/drawing/2014/main" id="{FEF92488-69A3-43E1-ABAF-8B44D9674513}"/>
              </a:ext>
            </a:extLst>
          </p:cNvPr>
          <p:cNvSpPr>
            <a:spLocks noGrp="1"/>
          </p:cNvSpPr>
          <p:nvPr>
            <p:ph type="dt" sz="half" idx="14"/>
          </p:nvPr>
        </p:nvSpPr>
        <p:spPr/>
        <p:txBody>
          <a:bodyPr/>
          <a:lstStyle/>
          <a:p>
            <a:fld id="{9011FF07-DBF0-45D9-9521-625EDFD9F55E}" type="datetime1">
              <a:rPr lang="en-GB" smtClean="0"/>
              <a:t>15/07/2020</a:t>
            </a:fld>
            <a:endParaRPr lang="en-GB"/>
          </a:p>
        </p:txBody>
      </p:sp>
      <p:sp>
        <p:nvSpPr>
          <p:cNvPr id="7" name="Footer Placeholder 6">
            <a:extLst>
              <a:ext uri="{FF2B5EF4-FFF2-40B4-BE49-F238E27FC236}">
                <a16:creationId xmlns:a16="http://schemas.microsoft.com/office/drawing/2014/main" id="{E1014863-BBBE-413F-80A2-699324C63C64}"/>
              </a:ext>
            </a:extLst>
          </p:cNvPr>
          <p:cNvSpPr>
            <a:spLocks noGrp="1"/>
          </p:cNvSpPr>
          <p:nvPr>
            <p:ph type="ftr" sz="quarter" idx="15"/>
          </p:nvPr>
        </p:nvSpPr>
        <p:spPr/>
        <p:txBody>
          <a:bodyPr/>
          <a:lstStyle/>
          <a:p>
            <a:r>
              <a:rPr lang="en-GB"/>
              <a:t>Presentation title [Edit in Insert menu &gt; Header/Footer dialog]</a:t>
            </a:r>
          </a:p>
        </p:txBody>
      </p:sp>
      <p:sp>
        <p:nvSpPr>
          <p:cNvPr id="8" name="Slide Number Placeholder 7">
            <a:extLst>
              <a:ext uri="{FF2B5EF4-FFF2-40B4-BE49-F238E27FC236}">
                <a16:creationId xmlns:a16="http://schemas.microsoft.com/office/drawing/2014/main" id="{48CB9A64-3950-40A1-A5AD-B4C70522B949}"/>
              </a:ext>
            </a:extLst>
          </p:cNvPr>
          <p:cNvSpPr>
            <a:spLocks noGrp="1"/>
          </p:cNvSpPr>
          <p:nvPr>
            <p:ph type="sldNum" sz="quarter" idx="16"/>
          </p:nvPr>
        </p:nvSpPr>
        <p:spPr/>
        <p:txBody>
          <a:bodyPr/>
          <a:lstStyle/>
          <a:p>
            <a:fld id="{B0E81AF0-94D0-4847-BC9A-6D89D3FE68F7}" type="slidenum">
              <a:rPr lang="en-GB" smtClean="0"/>
              <a:pPr/>
              <a:t>‹#›</a:t>
            </a:fld>
            <a:endParaRPr lang="en-GB"/>
          </a:p>
        </p:txBody>
      </p:sp>
      <p:sp>
        <p:nvSpPr>
          <p:cNvPr id="3" name="Text Placeholder 2">
            <a:extLst>
              <a:ext uri="{FF2B5EF4-FFF2-40B4-BE49-F238E27FC236}">
                <a16:creationId xmlns:a16="http://schemas.microsoft.com/office/drawing/2014/main" id="{B54D803A-4FD5-1647-BC41-655500B70CC7}"/>
              </a:ext>
            </a:extLst>
          </p:cNvPr>
          <p:cNvSpPr>
            <a:spLocks noGrp="1"/>
          </p:cNvSpPr>
          <p:nvPr>
            <p:ph type="body" sz="quarter" idx="17"/>
          </p:nvPr>
        </p:nvSpPr>
        <p:spPr>
          <a:xfrm>
            <a:off x="593760" y="1633133"/>
            <a:ext cx="6087896" cy="3459243"/>
          </a:xfrm>
        </p:spPr>
        <p:txBody>
          <a:bodyPr/>
          <a:lstStyle>
            <a:lvl1pPr>
              <a:lnSpc>
                <a:spcPts val="2566"/>
              </a:lnSpc>
              <a:spcAft>
                <a:spcPts val="0"/>
              </a:spcAft>
              <a:defRPr sz="2566" b="1" i="0">
                <a:solidFill>
                  <a:schemeClr val="accent1"/>
                </a:solidFill>
                <a:latin typeface="Calibri" panose="020F0502020204030204" pitchFamily="34" charset="0"/>
                <a:cs typeface="Calibri" panose="020F0502020204030204" pitchFamily="34" charset="0"/>
              </a:defRPr>
            </a:lvl1pPr>
          </a:lstStyle>
          <a:p>
            <a:pPr lvl="0"/>
            <a:r>
              <a:rPr lang="en-GB"/>
              <a:t>Click to edit Master text styles</a:t>
            </a:r>
          </a:p>
        </p:txBody>
      </p:sp>
    </p:spTree>
    <p:extLst>
      <p:ext uri="{BB962C8B-B14F-4D97-AF65-F5344CB8AC3E}">
        <p14:creationId xmlns:p14="http://schemas.microsoft.com/office/powerpoint/2010/main" val="164797478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4">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7430A6DD-AF71-46FC-977B-6C593D0696EE}"/>
              </a:ext>
            </a:extLst>
          </p:cNvPr>
          <p:cNvSpPr>
            <a:spLocks noGrp="1"/>
          </p:cNvSpPr>
          <p:nvPr>
            <p:ph type="body" sz="quarter" idx="13" hasCustomPrompt="1"/>
          </p:nvPr>
        </p:nvSpPr>
        <p:spPr>
          <a:xfrm>
            <a:off x="593762" y="6136216"/>
            <a:ext cx="9516457" cy="197415"/>
          </a:xfrm>
        </p:spPr>
        <p:txBody>
          <a:bodyPr>
            <a:normAutofit/>
          </a:bodyPr>
          <a:lstStyle>
            <a:lvl1pPr>
              <a:spcAft>
                <a:spcPts val="0"/>
              </a:spcAft>
              <a:defRPr sz="770">
                <a:solidFill>
                  <a:schemeClr val="tx2"/>
                </a:solidFill>
              </a:defRPr>
            </a:lvl1pPr>
          </a:lstStyle>
          <a:p>
            <a:pPr lvl="0"/>
            <a:r>
              <a:rPr lang="en-US" dirty="0"/>
              <a:t>Add source</a:t>
            </a:r>
            <a:endParaRPr lang="en-GB" dirty="0"/>
          </a:p>
        </p:txBody>
      </p:sp>
      <p:sp>
        <p:nvSpPr>
          <p:cNvPr id="5" name="Date Placeholder 4">
            <a:extLst>
              <a:ext uri="{FF2B5EF4-FFF2-40B4-BE49-F238E27FC236}">
                <a16:creationId xmlns:a16="http://schemas.microsoft.com/office/drawing/2014/main" id="{FEF92488-69A3-43E1-ABAF-8B44D9674513}"/>
              </a:ext>
            </a:extLst>
          </p:cNvPr>
          <p:cNvSpPr>
            <a:spLocks noGrp="1"/>
          </p:cNvSpPr>
          <p:nvPr>
            <p:ph type="dt" sz="half" idx="14"/>
          </p:nvPr>
        </p:nvSpPr>
        <p:spPr/>
        <p:txBody>
          <a:bodyPr/>
          <a:lstStyle/>
          <a:p>
            <a:fld id="{9011FF07-DBF0-45D9-9521-625EDFD9F55E}" type="datetime1">
              <a:rPr lang="en-GB" smtClean="0"/>
              <a:t>15/07/2020</a:t>
            </a:fld>
            <a:endParaRPr lang="en-GB"/>
          </a:p>
        </p:txBody>
      </p:sp>
      <p:sp>
        <p:nvSpPr>
          <p:cNvPr id="7" name="Footer Placeholder 6">
            <a:extLst>
              <a:ext uri="{FF2B5EF4-FFF2-40B4-BE49-F238E27FC236}">
                <a16:creationId xmlns:a16="http://schemas.microsoft.com/office/drawing/2014/main" id="{E1014863-BBBE-413F-80A2-699324C63C64}"/>
              </a:ext>
            </a:extLst>
          </p:cNvPr>
          <p:cNvSpPr>
            <a:spLocks noGrp="1"/>
          </p:cNvSpPr>
          <p:nvPr>
            <p:ph type="ftr" sz="quarter" idx="15"/>
          </p:nvPr>
        </p:nvSpPr>
        <p:spPr/>
        <p:txBody>
          <a:bodyPr/>
          <a:lstStyle/>
          <a:p>
            <a:r>
              <a:rPr lang="en-GB"/>
              <a:t>Presentation title [Edit in Insert menu &gt; Header/Footer dialog]</a:t>
            </a:r>
          </a:p>
        </p:txBody>
      </p:sp>
      <p:sp>
        <p:nvSpPr>
          <p:cNvPr id="8" name="Slide Number Placeholder 7">
            <a:extLst>
              <a:ext uri="{FF2B5EF4-FFF2-40B4-BE49-F238E27FC236}">
                <a16:creationId xmlns:a16="http://schemas.microsoft.com/office/drawing/2014/main" id="{48CB9A64-3950-40A1-A5AD-B4C70522B949}"/>
              </a:ext>
            </a:extLst>
          </p:cNvPr>
          <p:cNvSpPr>
            <a:spLocks noGrp="1"/>
          </p:cNvSpPr>
          <p:nvPr>
            <p:ph type="sldNum" sz="quarter" idx="16"/>
          </p:nvPr>
        </p:nvSpPr>
        <p:spPr/>
        <p:txBody>
          <a:bodyPr/>
          <a:lstStyle/>
          <a:p>
            <a:fld id="{B0E81AF0-94D0-4847-BC9A-6D89D3FE68F7}" type="slidenum">
              <a:rPr lang="en-GB" smtClean="0"/>
              <a:pPr/>
              <a:t>‹#›</a:t>
            </a:fld>
            <a:endParaRPr lang="en-GB"/>
          </a:p>
        </p:txBody>
      </p:sp>
      <p:sp>
        <p:nvSpPr>
          <p:cNvPr id="3" name="Text Placeholder 2">
            <a:extLst>
              <a:ext uri="{FF2B5EF4-FFF2-40B4-BE49-F238E27FC236}">
                <a16:creationId xmlns:a16="http://schemas.microsoft.com/office/drawing/2014/main" id="{B54D803A-4FD5-1647-BC41-655500B70CC7}"/>
              </a:ext>
            </a:extLst>
          </p:cNvPr>
          <p:cNvSpPr>
            <a:spLocks noGrp="1"/>
          </p:cNvSpPr>
          <p:nvPr>
            <p:ph type="body" sz="quarter" idx="17"/>
          </p:nvPr>
        </p:nvSpPr>
        <p:spPr>
          <a:xfrm>
            <a:off x="2922741" y="1770095"/>
            <a:ext cx="6346519" cy="3459243"/>
          </a:xfrm>
        </p:spPr>
        <p:txBody>
          <a:bodyPr/>
          <a:lstStyle>
            <a:lvl1pPr algn="ctr">
              <a:lnSpc>
                <a:spcPts val="2566"/>
              </a:lnSpc>
              <a:spcAft>
                <a:spcPts val="0"/>
              </a:spcAft>
              <a:defRPr sz="2566" b="1" i="0">
                <a:solidFill>
                  <a:schemeClr val="accent2"/>
                </a:solidFill>
                <a:latin typeface="Calibri" panose="020F0502020204030204" pitchFamily="34" charset="0"/>
                <a:cs typeface="Calibri" panose="020F0502020204030204" pitchFamily="34" charset="0"/>
              </a:defRPr>
            </a:lvl1pPr>
          </a:lstStyle>
          <a:p>
            <a:pPr lvl="0"/>
            <a:r>
              <a:rPr lang="en-GB"/>
              <a:t>Click to edit Master text styles</a:t>
            </a:r>
          </a:p>
        </p:txBody>
      </p:sp>
    </p:spTree>
    <p:extLst>
      <p:ext uri="{BB962C8B-B14F-4D97-AF65-F5344CB8AC3E}">
        <p14:creationId xmlns:p14="http://schemas.microsoft.com/office/powerpoint/2010/main" val="159881254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column grid">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7430A6DD-AF71-46FC-977B-6C593D0696EE}"/>
              </a:ext>
            </a:extLst>
          </p:cNvPr>
          <p:cNvSpPr>
            <a:spLocks noGrp="1"/>
          </p:cNvSpPr>
          <p:nvPr>
            <p:ph type="body" sz="quarter" idx="13" hasCustomPrompt="1"/>
          </p:nvPr>
        </p:nvSpPr>
        <p:spPr>
          <a:xfrm>
            <a:off x="593762" y="6136216"/>
            <a:ext cx="9516457" cy="197415"/>
          </a:xfrm>
        </p:spPr>
        <p:txBody>
          <a:bodyPr>
            <a:normAutofit/>
          </a:bodyPr>
          <a:lstStyle>
            <a:lvl1pPr>
              <a:spcAft>
                <a:spcPts val="0"/>
              </a:spcAft>
              <a:defRPr sz="770">
                <a:solidFill>
                  <a:schemeClr val="tx2"/>
                </a:solidFill>
              </a:defRPr>
            </a:lvl1pPr>
          </a:lstStyle>
          <a:p>
            <a:pPr lvl="0"/>
            <a:r>
              <a:rPr lang="en-US" dirty="0"/>
              <a:t>Add source</a:t>
            </a:r>
            <a:endParaRPr lang="en-GB" dirty="0"/>
          </a:p>
        </p:txBody>
      </p:sp>
      <p:sp>
        <p:nvSpPr>
          <p:cNvPr id="5" name="Date Placeholder 4">
            <a:extLst>
              <a:ext uri="{FF2B5EF4-FFF2-40B4-BE49-F238E27FC236}">
                <a16:creationId xmlns:a16="http://schemas.microsoft.com/office/drawing/2014/main" id="{FEF92488-69A3-43E1-ABAF-8B44D9674513}"/>
              </a:ext>
            </a:extLst>
          </p:cNvPr>
          <p:cNvSpPr>
            <a:spLocks noGrp="1"/>
          </p:cNvSpPr>
          <p:nvPr>
            <p:ph type="dt" sz="half" idx="14"/>
          </p:nvPr>
        </p:nvSpPr>
        <p:spPr/>
        <p:txBody>
          <a:bodyPr/>
          <a:lstStyle/>
          <a:p>
            <a:fld id="{9011FF07-DBF0-45D9-9521-625EDFD9F55E}" type="datetime1">
              <a:rPr lang="en-GB" smtClean="0"/>
              <a:t>15/07/2020</a:t>
            </a:fld>
            <a:endParaRPr lang="en-GB"/>
          </a:p>
        </p:txBody>
      </p:sp>
      <p:sp>
        <p:nvSpPr>
          <p:cNvPr id="7" name="Footer Placeholder 6">
            <a:extLst>
              <a:ext uri="{FF2B5EF4-FFF2-40B4-BE49-F238E27FC236}">
                <a16:creationId xmlns:a16="http://schemas.microsoft.com/office/drawing/2014/main" id="{E1014863-BBBE-413F-80A2-699324C63C64}"/>
              </a:ext>
            </a:extLst>
          </p:cNvPr>
          <p:cNvSpPr>
            <a:spLocks noGrp="1"/>
          </p:cNvSpPr>
          <p:nvPr>
            <p:ph type="ftr" sz="quarter" idx="15"/>
          </p:nvPr>
        </p:nvSpPr>
        <p:spPr/>
        <p:txBody>
          <a:bodyPr/>
          <a:lstStyle/>
          <a:p>
            <a:r>
              <a:rPr lang="en-GB"/>
              <a:t>Presentation title [Edit in Insert menu &gt; Header/Footer dialog]</a:t>
            </a:r>
          </a:p>
        </p:txBody>
      </p:sp>
      <p:sp>
        <p:nvSpPr>
          <p:cNvPr id="8" name="Slide Number Placeholder 7">
            <a:extLst>
              <a:ext uri="{FF2B5EF4-FFF2-40B4-BE49-F238E27FC236}">
                <a16:creationId xmlns:a16="http://schemas.microsoft.com/office/drawing/2014/main" id="{48CB9A64-3950-40A1-A5AD-B4C70522B949}"/>
              </a:ext>
            </a:extLst>
          </p:cNvPr>
          <p:cNvSpPr>
            <a:spLocks noGrp="1"/>
          </p:cNvSpPr>
          <p:nvPr>
            <p:ph type="sldNum" sz="quarter" idx="16"/>
          </p:nvPr>
        </p:nvSpPr>
        <p:spPr/>
        <p:txBody>
          <a:bodyPr/>
          <a:lstStyle/>
          <a:p>
            <a:fld id="{B0E81AF0-94D0-4847-BC9A-6D89D3FE68F7}" type="slidenum">
              <a:rPr lang="en-GB" smtClean="0"/>
              <a:pPr/>
              <a:t>‹#›</a:t>
            </a:fld>
            <a:endParaRPr lang="en-GB"/>
          </a:p>
        </p:txBody>
      </p:sp>
      <p:sp>
        <p:nvSpPr>
          <p:cNvPr id="9" name="Title 9">
            <a:extLst>
              <a:ext uri="{FF2B5EF4-FFF2-40B4-BE49-F238E27FC236}">
                <a16:creationId xmlns:a16="http://schemas.microsoft.com/office/drawing/2014/main" id="{5417B89F-3F88-F44B-9E35-2B9BF983981A}"/>
              </a:ext>
            </a:extLst>
          </p:cNvPr>
          <p:cNvSpPr>
            <a:spLocks noGrp="1"/>
          </p:cNvSpPr>
          <p:nvPr>
            <p:ph type="title"/>
          </p:nvPr>
        </p:nvSpPr>
        <p:spPr>
          <a:xfrm>
            <a:off x="615768" y="326585"/>
            <a:ext cx="10982472" cy="489982"/>
          </a:xfrm>
        </p:spPr>
        <p:txBody>
          <a:bodyPr/>
          <a:lstStyle>
            <a:lvl1pPr>
              <a:defRPr sz="1881"/>
            </a:lvl1pPr>
          </a:lstStyle>
          <a:p>
            <a:r>
              <a:rPr lang="en-GB"/>
              <a:t>Click to edit Master title style</a:t>
            </a:r>
            <a:endParaRPr lang="en-GB" dirty="0"/>
          </a:p>
        </p:txBody>
      </p:sp>
      <p:sp>
        <p:nvSpPr>
          <p:cNvPr id="4" name="Text Placeholder 3">
            <a:extLst>
              <a:ext uri="{FF2B5EF4-FFF2-40B4-BE49-F238E27FC236}">
                <a16:creationId xmlns:a16="http://schemas.microsoft.com/office/drawing/2014/main" id="{ACBACD97-6F0A-024F-809E-B8582A09DFD0}"/>
              </a:ext>
            </a:extLst>
          </p:cNvPr>
          <p:cNvSpPr>
            <a:spLocks noGrp="1"/>
          </p:cNvSpPr>
          <p:nvPr>
            <p:ph type="body" sz="quarter" idx="17"/>
          </p:nvPr>
        </p:nvSpPr>
        <p:spPr>
          <a:xfrm>
            <a:off x="593760" y="1273094"/>
            <a:ext cx="11004480" cy="4605604"/>
          </a:xfrm>
        </p:spPr>
        <p:txBody>
          <a:bodyPr numCol="3" spcCol="432000"/>
          <a:lstStyle>
            <a:lvl1pPr>
              <a:lnSpc>
                <a:spcPts val="1539"/>
              </a:lnSpc>
              <a:spcAft>
                <a:spcPts val="0"/>
              </a:spcAft>
              <a:defRPr sz="1026" b="1" i="0">
                <a:solidFill>
                  <a:schemeClr val="accent1"/>
                </a:solidFill>
                <a:latin typeface="Calibri" panose="020F0502020204030204" pitchFamily="34" charset="0"/>
                <a:cs typeface="Calibri" panose="020F0502020204030204" pitchFamily="34" charset="0"/>
              </a:defRPr>
            </a:lvl1pPr>
            <a:lvl2pPr>
              <a:lnSpc>
                <a:spcPts val="1539"/>
              </a:lnSpc>
              <a:defRPr sz="1026" b="0" i="0">
                <a:solidFill>
                  <a:schemeClr val="tx1"/>
                </a:solidFill>
                <a:latin typeface="Calibri" panose="020F0502020204030204" pitchFamily="34" charset="0"/>
                <a:cs typeface="Calibri" panose="020F0502020204030204" pitchFamily="34" charset="0"/>
              </a:defRPr>
            </a:lvl2pPr>
            <a:lvl3pPr>
              <a:lnSpc>
                <a:spcPts val="1539"/>
              </a:lnSpc>
              <a:defRPr sz="1026"/>
            </a:lvl3pPr>
            <a:lvl4pPr>
              <a:lnSpc>
                <a:spcPts val="1539"/>
              </a:lnSpc>
              <a:defRPr sz="1026"/>
            </a:lvl4pPr>
            <a:lvl5pPr>
              <a:lnSpc>
                <a:spcPts val="1539"/>
              </a:lnSpc>
              <a:defRPr sz="1026"/>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 name="TextBox 1">
            <a:extLst>
              <a:ext uri="{FF2B5EF4-FFF2-40B4-BE49-F238E27FC236}">
                <a16:creationId xmlns:a16="http://schemas.microsoft.com/office/drawing/2014/main" id="{1B3DA8F0-A15C-F247-ADA2-CCF63136A7CC}"/>
              </a:ext>
            </a:extLst>
          </p:cNvPr>
          <p:cNvSpPr txBox="1"/>
          <p:nvPr userDrawn="1"/>
        </p:nvSpPr>
        <p:spPr>
          <a:xfrm>
            <a:off x="1095496" y="2499082"/>
            <a:ext cx="0" cy="0"/>
          </a:xfrm>
          <a:prstGeom prst="rect">
            <a:avLst/>
          </a:prstGeom>
          <a:noFill/>
          <a:ln>
            <a:noFill/>
          </a:ln>
        </p:spPr>
        <p:txBody>
          <a:bodyPr wrap="none" lIns="61577" tIns="61577" rIns="61577" bIns="61577" rtlCol="0">
            <a:noAutofit/>
          </a:bodyPr>
          <a:lstStyle/>
          <a:p>
            <a:pPr algn="l">
              <a:spcAft>
                <a:spcPts val="770"/>
              </a:spcAft>
            </a:pPr>
            <a:endParaRPr lang="en-US" sz="1197" err="1"/>
          </a:p>
        </p:txBody>
      </p:sp>
    </p:spTree>
    <p:extLst>
      <p:ext uri="{BB962C8B-B14F-4D97-AF65-F5344CB8AC3E}">
        <p14:creationId xmlns:p14="http://schemas.microsoft.com/office/powerpoint/2010/main" val="309161875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column grid">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7430A6DD-AF71-46FC-977B-6C593D0696EE}"/>
              </a:ext>
            </a:extLst>
          </p:cNvPr>
          <p:cNvSpPr>
            <a:spLocks noGrp="1"/>
          </p:cNvSpPr>
          <p:nvPr>
            <p:ph type="body" sz="quarter" idx="13" hasCustomPrompt="1"/>
          </p:nvPr>
        </p:nvSpPr>
        <p:spPr>
          <a:xfrm>
            <a:off x="593762" y="6136216"/>
            <a:ext cx="9516457" cy="197415"/>
          </a:xfrm>
        </p:spPr>
        <p:txBody>
          <a:bodyPr>
            <a:normAutofit/>
          </a:bodyPr>
          <a:lstStyle>
            <a:lvl1pPr>
              <a:spcAft>
                <a:spcPts val="0"/>
              </a:spcAft>
              <a:defRPr sz="770">
                <a:solidFill>
                  <a:schemeClr val="tx2"/>
                </a:solidFill>
              </a:defRPr>
            </a:lvl1pPr>
          </a:lstStyle>
          <a:p>
            <a:pPr lvl="0"/>
            <a:r>
              <a:rPr lang="en-US" dirty="0"/>
              <a:t>Add source</a:t>
            </a:r>
            <a:endParaRPr lang="en-GB" dirty="0"/>
          </a:p>
        </p:txBody>
      </p:sp>
      <p:sp>
        <p:nvSpPr>
          <p:cNvPr id="5" name="Date Placeholder 4">
            <a:extLst>
              <a:ext uri="{FF2B5EF4-FFF2-40B4-BE49-F238E27FC236}">
                <a16:creationId xmlns:a16="http://schemas.microsoft.com/office/drawing/2014/main" id="{FEF92488-69A3-43E1-ABAF-8B44D9674513}"/>
              </a:ext>
            </a:extLst>
          </p:cNvPr>
          <p:cNvSpPr>
            <a:spLocks noGrp="1"/>
          </p:cNvSpPr>
          <p:nvPr>
            <p:ph type="dt" sz="half" idx="14"/>
          </p:nvPr>
        </p:nvSpPr>
        <p:spPr/>
        <p:txBody>
          <a:bodyPr/>
          <a:lstStyle/>
          <a:p>
            <a:fld id="{9011FF07-DBF0-45D9-9521-625EDFD9F55E}" type="datetime1">
              <a:rPr lang="en-GB" smtClean="0"/>
              <a:t>15/07/2020</a:t>
            </a:fld>
            <a:endParaRPr lang="en-GB"/>
          </a:p>
        </p:txBody>
      </p:sp>
      <p:sp>
        <p:nvSpPr>
          <p:cNvPr id="7" name="Footer Placeholder 6">
            <a:extLst>
              <a:ext uri="{FF2B5EF4-FFF2-40B4-BE49-F238E27FC236}">
                <a16:creationId xmlns:a16="http://schemas.microsoft.com/office/drawing/2014/main" id="{E1014863-BBBE-413F-80A2-699324C63C64}"/>
              </a:ext>
            </a:extLst>
          </p:cNvPr>
          <p:cNvSpPr>
            <a:spLocks noGrp="1"/>
          </p:cNvSpPr>
          <p:nvPr>
            <p:ph type="ftr" sz="quarter" idx="15"/>
          </p:nvPr>
        </p:nvSpPr>
        <p:spPr/>
        <p:txBody>
          <a:bodyPr/>
          <a:lstStyle/>
          <a:p>
            <a:r>
              <a:rPr lang="en-GB"/>
              <a:t>Presentation title [Edit in Insert menu &gt; Header/Footer dialog]</a:t>
            </a:r>
          </a:p>
        </p:txBody>
      </p:sp>
      <p:sp>
        <p:nvSpPr>
          <p:cNvPr id="8" name="Slide Number Placeholder 7">
            <a:extLst>
              <a:ext uri="{FF2B5EF4-FFF2-40B4-BE49-F238E27FC236}">
                <a16:creationId xmlns:a16="http://schemas.microsoft.com/office/drawing/2014/main" id="{48CB9A64-3950-40A1-A5AD-B4C70522B949}"/>
              </a:ext>
            </a:extLst>
          </p:cNvPr>
          <p:cNvSpPr>
            <a:spLocks noGrp="1"/>
          </p:cNvSpPr>
          <p:nvPr>
            <p:ph type="sldNum" sz="quarter" idx="16"/>
          </p:nvPr>
        </p:nvSpPr>
        <p:spPr/>
        <p:txBody>
          <a:bodyPr/>
          <a:lstStyle/>
          <a:p>
            <a:fld id="{B0E81AF0-94D0-4847-BC9A-6D89D3FE68F7}" type="slidenum">
              <a:rPr lang="en-GB" smtClean="0"/>
              <a:pPr/>
              <a:t>‹#›</a:t>
            </a:fld>
            <a:endParaRPr lang="en-GB"/>
          </a:p>
        </p:txBody>
      </p:sp>
      <p:sp>
        <p:nvSpPr>
          <p:cNvPr id="9" name="Title 9">
            <a:extLst>
              <a:ext uri="{FF2B5EF4-FFF2-40B4-BE49-F238E27FC236}">
                <a16:creationId xmlns:a16="http://schemas.microsoft.com/office/drawing/2014/main" id="{5417B89F-3F88-F44B-9E35-2B9BF983981A}"/>
              </a:ext>
            </a:extLst>
          </p:cNvPr>
          <p:cNvSpPr>
            <a:spLocks noGrp="1"/>
          </p:cNvSpPr>
          <p:nvPr>
            <p:ph type="title"/>
          </p:nvPr>
        </p:nvSpPr>
        <p:spPr>
          <a:xfrm>
            <a:off x="615768" y="326585"/>
            <a:ext cx="10982472" cy="489982"/>
          </a:xfrm>
        </p:spPr>
        <p:txBody>
          <a:bodyPr/>
          <a:lstStyle>
            <a:lvl1pPr>
              <a:defRPr sz="1881"/>
            </a:lvl1pPr>
          </a:lstStyle>
          <a:p>
            <a:r>
              <a:rPr lang="en-GB"/>
              <a:t>Click to edit Master title style</a:t>
            </a:r>
            <a:endParaRPr lang="en-GB" dirty="0"/>
          </a:p>
        </p:txBody>
      </p:sp>
      <p:sp>
        <p:nvSpPr>
          <p:cNvPr id="4" name="Text Placeholder 3">
            <a:extLst>
              <a:ext uri="{FF2B5EF4-FFF2-40B4-BE49-F238E27FC236}">
                <a16:creationId xmlns:a16="http://schemas.microsoft.com/office/drawing/2014/main" id="{ACBACD97-6F0A-024F-809E-B8582A09DFD0}"/>
              </a:ext>
            </a:extLst>
          </p:cNvPr>
          <p:cNvSpPr>
            <a:spLocks noGrp="1"/>
          </p:cNvSpPr>
          <p:nvPr>
            <p:ph type="body" sz="quarter" idx="17"/>
          </p:nvPr>
        </p:nvSpPr>
        <p:spPr>
          <a:xfrm>
            <a:off x="593760" y="1273094"/>
            <a:ext cx="11004480" cy="4605604"/>
          </a:xfrm>
        </p:spPr>
        <p:txBody>
          <a:bodyPr numCol="4" spcCol="432000"/>
          <a:lstStyle>
            <a:lvl1pPr>
              <a:lnSpc>
                <a:spcPts val="1539"/>
              </a:lnSpc>
              <a:spcAft>
                <a:spcPts val="0"/>
              </a:spcAft>
              <a:defRPr sz="1026" b="1" i="0">
                <a:solidFill>
                  <a:schemeClr val="accent1"/>
                </a:solidFill>
                <a:latin typeface="Calibri" panose="020F0502020204030204" pitchFamily="34" charset="0"/>
                <a:cs typeface="Calibri" panose="020F0502020204030204" pitchFamily="34" charset="0"/>
              </a:defRPr>
            </a:lvl1pPr>
            <a:lvl2pPr>
              <a:lnSpc>
                <a:spcPts val="1539"/>
              </a:lnSpc>
              <a:defRPr sz="1026" b="0" i="0">
                <a:solidFill>
                  <a:schemeClr val="tx1"/>
                </a:solidFill>
                <a:latin typeface="Calibri" panose="020F0502020204030204" pitchFamily="34" charset="0"/>
                <a:cs typeface="Calibri" panose="020F0502020204030204" pitchFamily="34" charset="0"/>
              </a:defRPr>
            </a:lvl2pPr>
            <a:lvl3pPr>
              <a:lnSpc>
                <a:spcPts val="1539"/>
              </a:lnSpc>
              <a:defRPr sz="1026"/>
            </a:lvl3pPr>
            <a:lvl4pPr>
              <a:lnSpc>
                <a:spcPts val="1539"/>
              </a:lnSpc>
              <a:defRPr sz="1026"/>
            </a:lvl4pPr>
            <a:lvl5pPr>
              <a:lnSpc>
                <a:spcPts val="1539"/>
              </a:lnSpc>
              <a:defRPr sz="1026"/>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948473516"/>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Phone option">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7430A6DD-AF71-46FC-977B-6C593D0696EE}"/>
              </a:ext>
            </a:extLst>
          </p:cNvPr>
          <p:cNvSpPr>
            <a:spLocks noGrp="1"/>
          </p:cNvSpPr>
          <p:nvPr>
            <p:ph type="body" sz="quarter" idx="13" hasCustomPrompt="1"/>
          </p:nvPr>
        </p:nvSpPr>
        <p:spPr>
          <a:xfrm>
            <a:off x="593762" y="6136216"/>
            <a:ext cx="9516457" cy="197415"/>
          </a:xfrm>
        </p:spPr>
        <p:txBody>
          <a:bodyPr>
            <a:normAutofit/>
          </a:bodyPr>
          <a:lstStyle>
            <a:lvl1pPr>
              <a:spcAft>
                <a:spcPts val="0"/>
              </a:spcAft>
              <a:defRPr sz="770">
                <a:solidFill>
                  <a:schemeClr val="tx2"/>
                </a:solidFill>
              </a:defRPr>
            </a:lvl1pPr>
          </a:lstStyle>
          <a:p>
            <a:pPr lvl="0"/>
            <a:r>
              <a:rPr lang="en-US" dirty="0"/>
              <a:t>Add source</a:t>
            </a:r>
            <a:endParaRPr lang="en-GB" dirty="0"/>
          </a:p>
        </p:txBody>
      </p:sp>
      <p:sp>
        <p:nvSpPr>
          <p:cNvPr id="5" name="Date Placeholder 4">
            <a:extLst>
              <a:ext uri="{FF2B5EF4-FFF2-40B4-BE49-F238E27FC236}">
                <a16:creationId xmlns:a16="http://schemas.microsoft.com/office/drawing/2014/main" id="{FEF92488-69A3-43E1-ABAF-8B44D9674513}"/>
              </a:ext>
            </a:extLst>
          </p:cNvPr>
          <p:cNvSpPr>
            <a:spLocks noGrp="1"/>
          </p:cNvSpPr>
          <p:nvPr>
            <p:ph type="dt" sz="half" idx="14"/>
          </p:nvPr>
        </p:nvSpPr>
        <p:spPr/>
        <p:txBody>
          <a:bodyPr/>
          <a:lstStyle/>
          <a:p>
            <a:fld id="{9011FF07-DBF0-45D9-9521-625EDFD9F55E}" type="datetime1">
              <a:rPr lang="en-GB" smtClean="0"/>
              <a:t>15/07/2020</a:t>
            </a:fld>
            <a:endParaRPr lang="en-GB"/>
          </a:p>
        </p:txBody>
      </p:sp>
      <p:sp>
        <p:nvSpPr>
          <p:cNvPr id="7" name="Footer Placeholder 6">
            <a:extLst>
              <a:ext uri="{FF2B5EF4-FFF2-40B4-BE49-F238E27FC236}">
                <a16:creationId xmlns:a16="http://schemas.microsoft.com/office/drawing/2014/main" id="{E1014863-BBBE-413F-80A2-699324C63C64}"/>
              </a:ext>
            </a:extLst>
          </p:cNvPr>
          <p:cNvSpPr>
            <a:spLocks noGrp="1"/>
          </p:cNvSpPr>
          <p:nvPr>
            <p:ph type="ftr" sz="quarter" idx="15"/>
          </p:nvPr>
        </p:nvSpPr>
        <p:spPr/>
        <p:txBody>
          <a:bodyPr/>
          <a:lstStyle/>
          <a:p>
            <a:r>
              <a:rPr lang="en-GB"/>
              <a:t>Presentation title [Edit in Insert menu &gt; Header/Footer dialog]</a:t>
            </a:r>
          </a:p>
        </p:txBody>
      </p:sp>
      <p:sp>
        <p:nvSpPr>
          <p:cNvPr id="8" name="Slide Number Placeholder 7">
            <a:extLst>
              <a:ext uri="{FF2B5EF4-FFF2-40B4-BE49-F238E27FC236}">
                <a16:creationId xmlns:a16="http://schemas.microsoft.com/office/drawing/2014/main" id="{48CB9A64-3950-40A1-A5AD-B4C70522B949}"/>
              </a:ext>
            </a:extLst>
          </p:cNvPr>
          <p:cNvSpPr>
            <a:spLocks noGrp="1"/>
          </p:cNvSpPr>
          <p:nvPr>
            <p:ph type="sldNum" sz="quarter" idx="16"/>
          </p:nvPr>
        </p:nvSpPr>
        <p:spPr/>
        <p:txBody>
          <a:bodyPr/>
          <a:lstStyle/>
          <a:p>
            <a:fld id="{B0E81AF0-94D0-4847-BC9A-6D89D3FE68F7}" type="slidenum">
              <a:rPr lang="en-GB" smtClean="0"/>
              <a:pPr/>
              <a:t>‹#›</a:t>
            </a:fld>
            <a:endParaRPr lang="en-GB"/>
          </a:p>
        </p:txBody>
      </p:sp>
      <p:sp>
        <p:nvSpPr>
          <p:cNvPr id="9" name="Title 9">
            <a:extLst>
              <a:ext uri="{FF2B5EF4-FFF2-40B4-BE49-F238E27FC236}">
                <a16:creationId xmlns:a16="http://schemas.microsoft.com/office/drawing/2014/main" id="{5417B89F-3F88-F44B-9E35-2B9BF983981A}"/>
              </a:ext>
            </a:extLst>
          </p:cNvPr>
          <p:cNvSpPr>
            <a:spLocks noGrp="1"/>
          </p:cNvSpPr>
          <p:nvPr>
            <p:ph type="title"/>
          </p:nvPr>
        </p:nvSpPr>
        <p:spPr>
          <a:xfrm>
            <a:off x="615768" y="326585"/>
            <a:ext cx="10982472" cy="489982"/>
          </a:xfrm>
        </p:spPr>
        <p:txBody>
          <a:bodyPr/>
          <a:lstStyle>
            <a:lvl1pPr>
              <a:defRPr sz="1881"/>
            </a:lvl1pPr>
          </a:lstStyle>
          <a:p>
            <a:r>
              <a:rPr lang="en-GB"/>
              <a:t>Click to edit Master title style</a:t>
            </a:r>
            <a:endParaRPr lang="en-GB" dirty="0"/>
          </a:p>
        </p:txBody>
      </p:sp>
      <p:sp>
        <p:nvSpPr>
          <p:cNvPr id="4" name="Text Placeholder 3">
            <a:extLst>
              <a:ext uri="{FF2B5EF4-FFF2-40B4-BE49-F238E27FC236}">
                <a16:creationId xmlns:a16="http://schemas.microsoft.com/office/drawing/2014/main" id="{ACBACD97-6F0A-024F-809E-B8582A09DFD0}"/>
              </a:ext>
            </a:extLst>
          </p:cNvPr>
          <p:cNvSpPr>
            <a:spLocks noGrp="1"/>
          </p:cNvSpPr>
          <p:nvPr>
            <p:ph type="body" sz="quarter" idx="17"/>
          </p:nvPr>
        </p:nvSpPr>
        <p:spPr>
          <a:xfrm>
            <a:off x="593761" y="1273094"/>
            <a:ext cx="4392480" cy="4605604"/>
          </a:xfrm>
        </p:spPr>
        <p:txBody>
          <a:bodyPr numCol="1" spcCol="432000"/>
          <a:lstStyle>
            <a:lvl1pPr>
              <a:lnSpc>
                <a:spcPts val="1539"/>
              </a:lnSpc>
              <a:spcAft>
                <a:spcPts val="0"/>
              </a:spcAft>
              <a:defRPr sz="1026" b="1" i="0">
                <a:solidFill>
                  <a:schemeClr val="accent1"/>
                </a:solidFill>
                <a:latin typeface="Calibri" panose="020F0502020204030204" pitchFamily="34" charset="0"/>
                <a:cs typeface="Calibri" panose="020F0502020204030204" pitchFamily="34" charset="0"/>
              </a:defRPr>
            </a:lvl1pPr>
            <a:lvl2pPr>
              <a:lnSpc>
                <a:spcPts val="1539"/>
              </a:lnSpc>
              <a:defRPr sz="1026" b="0" i="0">
                <a:solidFill>
                  <a:schemeClr val="tx1"/>
                </a:solidFill>
                <a:latin typeface="Calibri" panose="020F0502020204030204" pitchFamily="34" charset="0"/>
                <a:cs typeface="Calibri" panose="020F0502020204030204" pitchFamily="34" charset="0"/>
              </a:defRPr>
            </a:lvl2pPr>
            <a:lvl3pPr>
              <a:lnSpc>
                <a:spcPts val="1539"/>
              </a:lnSpc>
              <a:defRPr sz="1026"/>
            </a:lvl3pPr>
            <a:lvl4pPr>
              <a:lnSpc>
                <a:spcPts val="1539"/>
              </a:lnSpc>
              <a:defRPr sz="1026"/>
            </a:lvl4pPr>
            <a:lvl5pPr>
              <a:lnSpc>
                <a:spcPts val="1539"/>
              </a:lnSpc>
              <a:defRPr sz="1026"/>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pic>
        <p:nvPicPr>
          <p:cNvPr id="3" name="Picture 2">
            <a:extLst>
              <a:ext uri="{FF2B5EF4-FFF2-40B4-BE49-F238E27FC236}">
                <a16:creationId xmlns:a16="http://schemas.microsoft.com/office/drawing/2014/main" id="{8786812E-4E5D-1F4F-B703-BB485DFCC6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5669" r="27476"/>
          <a:stretch/>
        </p:blipFill>
        <p:spPr>
          <a:xfrm>
            <a:off x="5985104" y="942069"/>
            <a:ext cx="3274083" cy="4973862"/>
          </a:xfrm>
          <a:prstGeom prst="rect">
            <a:avLst/>
          </a:prstGeom>
        </p:spPr>
      </p:pic>
      <p:sp>
        <p:nvSpPr>
          <p:cNvPr id="12" name="Text Placeholder 3">
            <a:extLst>
              <a:ext uri="{FF2B5EF4-FFF2-40B4-BE49-F238E27FC236}">
                <a16:creationId xmlns:a16="http://schemas.microsoft.com/office/drawing/2014/main" id="{5AFC28E2-5E64-874E-BC97-C50A4DB84040}"/>
              </a:ext>
            </a:extLst>
          </p:cNvPr>
          <p:cNvSpPr>
            <a:spLocks noGrp="1"/>
          </p:cNvSpPr>
          <p:nvPr>
            <p:ph type="body" sz="quarter" idx="18"/>
          </p:nvPr>
        </p:nvSpPr>
        <p:spPr>
          <a:xfrm>
            <a:off x="6578868" y="1795697"/>
            <a:ext cx="2075553" cy="2932608"/>
          </a:xfrm>
        </p:spPr>
        <p:txBody>
          <a:bodyPr lIns="72000" tIns="72000" rIns="72000" bIns="72000" numCol="1" spcCol="432000"/>
          <a:lstStyle>
            <a:lvl1pPr>
              <a:lnSpc>
                <a:spcPts val="1368"/>
              </a:lnSpc>
              <a:spcAft>
                <a:spcPts val="0"/>
              </a:spcAft>
              <a:defRPr sz="855" b="1" i="0">
                <a:solidFill>
                  <a:schemeClr val="accent1"/>
                </a:solidFill>
                <a:latin typeface="Calibri" panose="020F0502020204030204" pitchFamily="34" charset="0"/>
                <a:cs typeface="Calibri" panose="020F0502020204030204" pitchFamily="34" charset="0"/>
              </a:defRPr>
            </a:lvl1pPr>
            <a:lvl2pPr>
              <a:lnSpc>
                <a:spcPts val="1368"/>
              </a:lnSpc>
              <a:defRPr sz="855" b="0" i="0">
                <a:solidFill>
                  <a:schemeClr val="tx1"/>
                </a:solidFill>
                <a:latin typeface="Calibri" panose="020F0502020204030204" pitchFamily="34" charset="0"/>
                <a:cs typeface="Calibri" panose="020F0502020204030204" pitchFamily="34" charset="0"/>
              </a:defRPr>
            </a:lvl2pPr>
            <a:lvl3pPr>
              <a:lnSpc>
                <a:spcPts val="1368"/>
              </a:lnSpc>
              <a:defRPr sz="855"/>
            </a:lvl3pPr>
            <a:lvl4pPr>
              <a:lnSpc>
                <a:spcPts val="1368"/>
              </a:lnSpc>
              <a:defRPr sz="855"/>
            </a:lvl4pPr>
            <a:lvl5pPr>
              <a:lnSpc>
                <a:spcPts val="1368"/>
              </a:lnSpc>
              <a:defRPr sz="855"/>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02341396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lank">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777433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7B750-BC2F-466B-8323-3FE6DD7F040B}"/>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9A351EA3-0977-4D72-8237-C014DBCBCF49}"/>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7" name="Footer Placeholder 4">
            <a:extLst>
              <a:ext uri="{FF2B5EF4-FFF2-40B4-BE49-F238E27FC236}">
                <a16:creationId xmlns:a16="http://schemas.microsoft.com/office/drawing/2014/main" id="{95790337-7918-4DC7-AC8B-5EC1E10145FB}"/>
              </a:ext>
            </a:extLst>
          </p:cNvPr>
          <p:cNvSpPr txBox="1">
            <a:spLocks/>
          </p:cNvSpPr>
          <p:nvPr userDrawn="1"/>
        </p:nvSpPr>
        <p:spPr>
          <a:xfrm>
            <a:off x="4038600" y="6291957"/>
            <a:ext cx="4114800"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t>www.foundryhealthcarelewes.co.uk</a:t>
            </a:r>
          </a:p>
        </p:txBody>
      </p:sp>
      <p:pic>
        <p:nvPicPr>
          <p:cNvPr id="6" name="Picture 5"/>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36112" y="6008105"/>
            <a:ext cx="688064" cy="730787"/>
          </a:xfrm>
          <a:prstGeom prst="rect">
            <a:avLst/>
          </a:prstGeom>
        </p:spPr>
      </p:pic>
      <p:pic>
        <p:nvPicPr>
          <p:cNvPr id="8" name="Picture 7"/>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896238" y="182207"/>
            <a:ext cx="1107647" cy="446083"/>
          </a:xfrm>
          <a:prstGeom prst="rect">
            <a:avLst/>
          </a:prstGeom>
        </p:spPr>
      </p:pic>
    </p:spTree>
    <p:extLst>
      <p:ext uri="{BB962C8B-B14F-4D97-AF65-F5344CB8AC3E}">
        <p14:creationId xmlns:p14="http://schemas.microsoft.com/office/powerpoint/2010/main" val="25643518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0F800-AAD9-4583-A7DC-4A47105417BE}"/>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89E98928-C277-4854-9C4A-01B54DDEBC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22DAD5-C22A-4E73-8E32-74AB5B591EDB}"/>
              </a:ext>
            </a:extLst>
          </p:cNvPr>
          <p:cNvSpPr>
            <a:spLocks noGrp="1"/>
          </p:cNvSpPr>
          <p:nvPr>
            <p:ph type="dt" sz="half" idx="10"/>
          </p:nvPr>
        </p:nvSpPr>
        <p:spPr/>
        <p:txBody>
          <a:bodyPr/>
          <a:lstStyle/>
          <a:p>
            <a:fld id="{C900A522-F563-4B9C-8CD3-DD4032DCFF21}" type="datetimeFigureOut">
              <a:rPr lang="en-GB" smtClean="0"/>
              <a:t>15/07/2020</a:t>
            </a:fld>
            <a:endParaRPr lang="en-GB"/>
          </a:p>
        </p:txBody>
      </p:sp>
      <p:sp>
        <p:nvSpPr>
          <p:cNvPr id="5" name="Footer Placeholder 4">
            <a:extLst>
              <a:ext uri="{FF2B5EF4-FFF2-40B4-BE49-F238E27FC236}">
                <a16:creationId xmlns:a16="http://schemas.microsoft.com/office/drawing/2014/main" id="{33C52B89-02B6-4EA0-B4E6-E8D1E8259F0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081D1E1-4F9D-4579-BE6E-4BCB06D980DF}"/>
              </a:ext>
            </a:extLst>
          </p:cNvPr>
          <p:cNvSpPr>
            <a:spLocks noGrp="1"/>
          </p:cNvSpPr>
          <p:nvPr>
            <p:ph type="sldNum" sz="quarter" idx="12"/>
          </p:nvPr>
        </p:nvSpPr>
        <p:spPr/>
        <p:txBody>
          <a:bodyPr/>
          <a:lstStyle/>
          <a:p>
            <a:fld id="{FD49E1AD-CAFC-4162-9B2A-5E1F63CD0137}" type="slidenum">
              <a:rPr lang="en-GB" smtClean="0"/>
              <a:t>‹#›</a:t>
            </a:fld>
            <a:endParaRPr lang="en-GB"/>
          </a:p>
        </p:txBody>
      </p:sp>
    </p:spTree>
    <p:extLst>
      <p:ext uri="{BB962C8B-B14F-4D97-AF65-F5344CB8AC3E}">
        <p14:creationId xmlns:p14="http://schemas.microsoft.com/office/powerpoint/2010/main" val="3737905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B5F16-CAE9-804D-B3A7-CD7C1ABD029E}"/>
              </a:ext>
            </a:extLst>
          </p:cNvPr>
          <p:cNvSpPr>
            <a:spLocks noGrp="1"/>
          </p:cNvSpPr>
          <p:nvPr>
            <p:ph type="ctrTitle"/>
          </p:nvPr>
        </p:nvSpPr>
        <p:spPr>
          <a:xfrm>
            <a:off x="1524000" y="1122363"/>
            <a:ext cx="9144000" cy="2387600"/>
          </a:xfrm>
        </p:spPr>
        <p:txBody>
          <a:bodyPr anchor="b"/>
          <a:lstStyle>
            <a:lvl1pPr algn="ctr">
              <a:defRPr sz="4500"/>
            </a:lvl1pPr>
          </a:lstStyle>
          <a:p>
            <a:r>
              <a:rPr lang="en-GB"/>
              <a:t>Click to edit Master title style</a:t>
            </a:r>
          </a:p>
        </p:txBody>
      </p:sp>
      <p:sp>
        <p:nvSpPr>
          <p:cNvPr id="3" name="Subtitle 2">
            <a:extLst>
              <a:ext uri="{FF2B5EF4-FFF2-40B4-BE49-F238E27FC236}">
                <a16:creationId xmlns:a16="http://schemas.microsoft.com/office/drawing/2014/main" id="{C736F5BC-ECD7-924E-B94C-ACC8C733E89B}"/>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p>
        </p:txBody>
      </p:sp>
      <p:sp>
        <p:nvSpPr>
          <p:cNvPr id="4" name="Date Placeholder 3">
            <a:extLst>
              <a:ext uri="{FF2B5EF4-FFF2-40B4-BE49-F238E27FC236}">
                <a16:creationId xmlns:a16="http://schemas.microsoft.com/office/drawing/2014/main" id="{54BD4496-1144-A544-A250-0641894860AC}"/>
              </a:ext>
            </a:extLst>
          </p:cNvPr>
          <p:cNvSpPr>
            <a:spLocks noGrp="1"/>
          </p:cNvSpPr>
          <p:nvPr>
            <p:ph type="dt" sz="half" idx="10"/>
          </p:nvPr>
        </p:nvSpPr>
        <p:spPr/>
        <p:txBody>
          <a:bodyPr/>
          <a:lstStyle/>
          <a:p>
            <a:pPr algn="r"/>
            <a:fld id="{928738FC-FDC9-5346-BC76-DF8064B0EC25}" type="datetime1">
              <a:rPr lang="en-GB" smtClean="0">
                <a:solidFill>
                  <a:prstClr val="white"/>
                </a:solidFill>
                <a:latin typeface="Arial"/>
              </a:rPr>
              <a:pPr algn="r"/>
              <a:t>15/07/2020</a:t>
            </a:fld>
            <a:endParaRPr lang="en-GB" dirty="0">
              <a:solidFill>
                <a:prstClr val="white"/>
              </a:solidFill>
              <a:latin typeface="Arial"/>
            </a:endParaRPr>
          </a:p>
        </p:txBody>
      </p:sp>
      <p:sp>
        <p:nvSpPr>
          <p:cNvPr id="5" name="Footer Placeholder 4">
            <a:extLst>
              <a:ext uri="{FF2B5EF4-FFF2-40B4-BE49-F238E27FC236}">
                <a16:creationId xmlns:a16="http://schemas.microsoft.com/office/drawing/2014/main" id="{C1AEB417-D275-0A4A-9488-1A0A78EB5D29}"/>
              </a:ext>
            </a:extLst>
          </p:cNvPr>
          <p:cNvSpPr>
            <a:spLocks noGrp="1"/>
          </p:cNvSpPr>
          <p:nvPr>
            <p:ph type="ftr" sz="quarter" idx="11"/>
          </p:nvPr>
        </p:nvSpPr>
        <p:spPr/>
        <p:txBody>
          <a:bodyPr/>
          <a:lstStyle/>
          <a:p>
            <a:r>
              <a:rPr lang="en-GB">
                <a:solidFill>
                  <a:prstClr val="white"/>
                </a:solidFill>
                <a:latin typeface="Arial"/>
              </a:rPr>
              <a:t>Dr Steve Laitner </a:t>
            </a:r>
            <a:endParaRPr lang="en-GB" dirty="0">
              <a:solidFill>
                <a:prstClr val="white"/>
              </a:solidFill>
              <a:latin typeface="Arial"/>
            </a:endParaRPr>
          </a:p>
        </p:txBody>
      </p:sp>
      <p:sp>
        <p:nvSpPr>
          <p:cNvPr id="6" name="Slide Number Placeholder 5">
            <a:extLst>
              <a:ext uri="{FF2B5EF4-FFF2-40B4-BE49-F238E27FC236}">
                <a16:creationId xmlns:a16="http://schemas.microsoft.com/office/drawing/2014/main" id="{9676A928-CE15-244F-82CE-D6E288F62C5C}"/>
              </a:ext>
            </a:extLst>
          </p:cNvPr>
          <p:cNvSpPr>
            <a:spLocks noGrp="1"/>
          </p:cNvSpPr>
          <p:nvPr>
            <p:ph type="sldNum" sz="quarter" idx="12"/>
          </p:nvPr>
        </p:nvSpPr>
        <p:spPr/>
        <p:txBody>
          <a:bodyPr/>
          <a:lstStyle/>
          <a:p>
            <a:fld id="{82464824-C226-DE44-A3F5-D663D1A4CBE0}" type="slidenum">
              <a:rPr lang="en-GB" smtClean="0"/>
              <a:t>‹#›</a:t>
            </a:fld>
            <a:endParaRPr lang="en-GB"/>
          </a:p>
        </p:txBody>
      </p:sp>
      <p:pic>
        <p:nvPicPr>
          <p:cNvPr id="7" name="Picture 6">
            <a:extLst>
              <a:ext uri="{FF2B5EF4-FFF2-40B4-BE49-F238E27FC236}">
                <a16:creationId xmlns:a16="http://schemas.microsoft.com/office/drawing/2014/main" id="{488EF8B6-9468-ED4E-AD1A-22416663D5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985411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F63F5-7B2D-4A1A-835A-1B8EAA22944E}"/>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1840D08-7058-4A88-9B05-BD66F719E3F3}"/>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E743A2-AADE-4F3B-B4E9-70A52065570D}"/>
              </a:ext>
            </a:extLst>
          </p:cNvPr>
          <p:cNvSpPr>
            <a:spLocks noGrp="1"/>
          </p:cNvSpPr>
          <p:nvPr>
            <p:ph type="dt" sz="half" idx="10"/>
          </p:nvPr>
        </p:nvSpPr>
        <p:spPr/>
        <p:txBody>
          <a:bodyPr/>
          <a:lstStyle/>
          <a:p>
            <a:fld id="{C900A522-F563-4B9C-8CD3-DD4032DCFF21}" type="datetimeFigureOut">
              <a:rPr lang="en-GB" smtClean="0"/>
              <a:t>15/07/2020</a:t>
            </a:fld>
            <a:endParaRPr lang="en-GB"/>
          </a:p>
        </p:txBody>
      </p:sp>
      <p:sp>
        <p:nvSpPr>
          <p:cNvPr id="5" name="Footer Placeholder 4">
            <a:extLst>
              <a:ext uri="{FF2B5EF4-FFF2-40B4-BE49-F238E27FC236}">
                <a16:creationId xmlns:a16="http://schemas.microsoft.com/office/drawing/2014/main" id="{0FA13DD4-0E9A-4ABB-8ACE-B04D3389733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FB0FEE3-768E-4416-9590-D27B3314E16F}"/>
              </a:ext>
            </a:extLst>
          </p:cNvPr>
          <p:cNvSpPr>
            <a:spLocks noGrp="1"/>
          </p:cNvSpPr>
          <p:nvPr>
            <p:ph type="sldNum" sz="quarter" idx="12"/>
          </p:nvPr>
        </p:nvSpPr>
        <p:spPr/>
        <p:txBody>
          <a:bodyPr/>
          <a:lstStyle/>
          <a:p>
            <a:fld id="{FD49E1AD-CAFC-4162-9B2A-5E1F63CD0137}" type="slidenum">
              <a:rPr lang="en-GB" smtClean="0"/>
              <a:t>‹#›</a:t>
            </a:fld>
            <a:endParaRPr lang="en-GB"/>
          </a:p>
        </p:txBody>
      </p:sp>
    </p:spTree>
    <p:extLst>
      <p:ext uri="{BB962C8B-B14F-4D97-AF65-F5344CB8AC3E}">
        <p14:creationId xmlns:p14="http://schemas.microsoft.com/office/powerpoint/2010/main" val="35140145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B222C-1271-4FA4-9730-89C507AFAE1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2BCFE7B-8C2F-45D2-B845-0CBC39C25F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6AC90EF-7756-4A33-853D-8017251B71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9361CEB-312D-4423-9F1C-EC68D92942EC}"/>
              </a:ext>
            </a:extLst>
          </p:cNvPr>
          <p:cNvSpPr>
            <a:spLocks noGrp="1"/>
          </p:cNvSpPr>
          <p:nvPr>
            <p:ph type="dt" sz="half" idx="10"/>
          </p:nvPr>
        </p:nvSpPr>
        <p:spPr/>
        <p:txBody>
          <a:bodyPr/>
          <a:lstStyle/>
          <a:p>
            <a:fld id="{C900A522-F563-4B9C-8CD3-DD4032DCFF21}" type="datetimeFigureOut">
              <a:rPr lang="en-GB" smtClean="0"/>
              <a:t>15/07/2020</a:t>
            </a:fld>
            <a:endParaRPr lang="en-GB"/>
          </a:p>
        </p:txBody>
      </p:sp>
      <p:sp>
        <p:nvSpPr>
          <p:cNvPr id="6" name="Footer Placeholder 5">
            <a:extLst>
              <a:ext uri="{FF2B5EF4-FFF2-40B4-BE49-F238E27FC236}">
                <a16:creationId xmlns:a16="http://schemas.microsoft.com/office/drawing/2014/main" id="{145C9B9B-E4EA-4E7E-AE9E-0EDB778CCE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65CA453-C17C-4BA6-AE11-7681C4D0D414}"/>
              </a:ext>
            </a:extLst>
          </p:cNvPr>
          <p:cNvSpPr>
            <a:spLocks noGrp="1"/>
          </p:cNvSpPr>
          <p:nvPr>
            <p:ph type="sldNum" sz="quarter" idx="12"/>
          </p:nvPr>
        </p:nvSpPr>
        <p:spPr/>
        <p:txBody>
          <a:bodyPr/>
          <a:lstStyle/>
          <a:p>
            <a:fld id="{FD49E1AD-CAFC-4162-9B2A-5E1F63CD0137}" type="slidenum">
              <a:rPr lang="en-GB" smtClean="0"/>
              <a:t>‹#›</a:t>
            </a:fld>
            <a:endParaRPr lang="en-GB"/>
          </a:p>
        </p:txBody>
      </p:sp>
    </p:spTree>
    <p:extLst>
      <p:ext uri="{BB962C8B-B14F-4D97-AF65-F5344CB8AC3E}">
        <p14:creationId xmlns:p14="http://schemas.microsoft.com/office/powerpoint/2010/main" val="3599599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E0887-B6E2-46E4-9841-BDD681CA03C5}"/>
              </a:ext>
            </a:extLst>
          </p:cNvPr>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1A726A7-E293-440F-BF1D-FE2B184D11D4}"/>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724446E-D0D9-4EAF-A8E3-82D3FFA7607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6F193A2-790A-4273-A572-036466B58D95}"/>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4CDEBBF-AB29-4935-9A18-B2A6F8B26018}"/>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F463D4F-16F9-4A83-A212-72E957A4E30A}"/>
              </a:ext>
            </a:extLst>
          </p:cNvPr>
          <p:cNvSpPr>
            <a:spLocks noGrp="1"/>
          </p:cNvSpPr>
          <p:nvPr>
            <p:ph type="dt" sz="half" idx="10"/>
          </p:nvPr>
        </p:nvSpPr>
        <p:spPr/>
        <p:txBody>
          <a:bodyPr/>
          <a:lstStyle/>
          <a:p>
            <a:fld id="{C900A522-F563-4B9C-8CD3-DD4032DCFF21}" type="datetimeFigureOut">
              <a:rPr lang="en-GB" smtClean="0"/>
              <a:t>15/07/2020</a:t>
            </a:fld>
            <a:endParaRPr lang="en-GB"/>
          </a:p>
        </p:txBody>
      </p:sp>
      <p:sp>
        <p:nvSpPr>
          <p:cNvPr id="8" name="Footer Placeholder 7">
            <a:extLst>
              <a:ext uri="{FF2B5EF4-FFF2-40B4-BE49-F238E27FC236}">
                <a16:creationId xmlns:a16="http://schemas.microsoft.com/office/drawing/2014/main" id="{E1CD733E-77DF-4364-A23E-5216501C8FD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A73D3FB-7B64-4C28-83AA-BE0191DFA81E}"/>
              </a:ext>
            </a:extLst>
          </p:cNvPr>
          <p:cNvSpPr>
            <a:spLocks noGrp="1"/>
          </p:cNvSpPr>
          <p:nvPr>
            <p:ph type="sldNum" sz="quarter" idx="12"/>
          </p:nvPr>
        </p:nvSpPr>
        <p:spPr/>
        <p:txBody>
          <a:bodyPr/>
          <a:lstStyle/>
          <a:p>
            <a:fld id="{FD49E1AD-CAFC-4162-9B2A-5E1F63CD0137}" type="slidenum">
              <a:rPr lang="en-GB" smtClean="0"/>
              <a:t>‹#›</a:t>
            </a:fld>
            <a:endParaRPr lang="en-GB"/>
          </a:p>
        </p:txBody>
      </p:sp>
    </p:spTree>
    <p:extLst>
      <p:ext uri="{BB962C8B-B14F-4D97-AF65-F5344CB8AC3E}">
        <p14:creationId xmlns:p14="http://schemas.microsoft.com/office/powerpoint/2010/main" val="6310367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D9881-C070-4700-94BF-A69CEA44A54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589E71D-A1BD-4A1C-8780-60173FF59BC8}"/>
              </a:ext>
            </a:extLst>
          </p:cNvPr>
          <p:cNvSpPr>
            <a:spLocks noGrp="1"/>
          </p:cNvSpPr>
          <p:nvPr>
            <p:ph type="dt" sz="half" idx="10"/>
          </p:nvPr>
        </p:nvSpPr>
        <p:spPr/>
        <p:txBody>
          <a:bodyPr/>
          <a:lstStyle/>
          <a:p>
            <a:fld id="{C900A522-F563-4B9C-8CD3-DD4032DCFF21}" type="datetimeFigureOut">
              <a:rPr lang="en-GB" smtClean="0"/>
              <a:t>15/07/2020</a:t>
            </a:fld>
            <a:endParaRPr lang="en-GB"/>
          </a:p>
        </p:txBody>
      </p:sp>
      <p:sp>
        <p:nvSpPr>
          <p:cNvPr id="4" name="Footer Placeholder 3">
            <a:extLst>
              <a:ext uri="{FF2B5EF4-FFF2-40B4-BE49-F238E27FC236}">
                <a16:creationId xmlns:a16="http://schemas.microsoft.com/office/drawing/2014/main" id="{C206376F-F10E-4251-8DF7-A0EA03781F00}"/>
              </a:ext>
            </a:extLst>
          </p:cNvPr>
          <p:cNvSpPr>
            <a:spLocks noGrp="1"/>
          </p:cNvSpPr>
          <p:nvPr>
            <p:ph type="ftr" sz="quarter" idx="11"/>
          </p:nvPr>
        </p:nvSpPr>
        <p:spPr/>
        <p:txBody>
          <a:bodyPr/>
          <a:lstStyle/>
          <a:p>
            <a:r>
              <a:rPr lang="en-GB" dirty="0"/>
              <a:t>www.Foundryhealthcarelewes.co.uk</a:t>
            </a:r>
          </a:p>
        </p:txBody>
      </p:sp>
      <p:sp>
        <p:nvSpPr>
          <p:cNvPr id="5" name="Slide Number Placeholder 4">
            <a:extLst>
              <a:ext uri="{FF2B5EF4-FFF2-40B4-BE49-F238E27FC236}">
                <a16:creationId xmlns:a16="http://schemas.microsoft.com/office/drawing/2014/main" id="{A6A57439-EB58-4AE8-96D5-1873B3C2822C}"/>
              </a:ext>
            </a:extLst>
          </p:cNvPr>
          <p:cNvSpPr>
            <a:spLocks noGrp="1"/>
          </p:cNvSpPr>
          <p:nvPr>
            <p:ph type="sldNum" sz="quarter" idx="12"/>
          </p:nvPr>
        </p:nvSpPr>
        <p:spPr/>
        <p:txBody>
          <a:bodyPr/>
          <a:lstStyle/>
          <a:p>
            <a:fld id="{FD49E1AD-CAFC-4162-9B2A-5E1F63CD0137}" type="slidenum">
              <a:rPr lang="en-GB" smtClean="0"/>
              <a:t>‹#›</a:t>
            </a:fld>
            <a:endParaRPr lang="en-GB"/>
          </a:p>
        </p:txBody>
      </p:sp>
    </p:spTree>
    <p:extLst>
      <p:ext uri="{BB962C8B-B14F-4D97-AF65-F5344CB8AC3E}">
        <p14:creationId xmlns:p14="http://schemas.microsoft.com/office/powerpoint/2010/main" val="32392388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24A14-0EED-463E-AF8D-344C685EAED0}"/>
              </a:ext>
            </a:extLst>
          </p:cNvPr>
          <p:cNvSpPr>
            <a:spLocks noGrp="1"/>
          </p:cNvSpPr>
          <p:nvPr>
            <p:ph type="dt" sz="half" idx="10"/>
          </p:nvPr>
        </p:nvSpPr>
        <p:spPr/>
        <p:txBody>
          <a:bodyPr/>
          <a:lstStyle/>
          <a:p>
            <a:fld id="{C900A522-F563-4B9C-8CD3-DD4032DCFF21}" type="datetimeFigureOut">
              <a:rPr lang="en-GB" smtClean="0"/>
              <a:t>15/07/2020</a:t>
            </a:fld>
            <a:endParaRPr lang="en-GB"/>
          </a:p>
        </p:txBody>
      </p:sp>
      <p:sp>
        <p:nvSpPr>
          <p:cNvPr id="3" name="Footer Placeholder 2">
            <a:extLst>
              <a:ext uri="{FF2B5EF4-FFF2-40B4-BE49-F238E27FC236}">
                <a16:creationId xmlns:a16="http://schemas.microsoft.com/office/drawing/2014/main" id="{BE63978F-353C-4BF3-A4CD-EE7AEF9AFC0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2B30D13-8831-4C22-BB43-BF99914FD821}"/>
              </a:ext>
            </a:extLst>
          </p:cNvPr>
          <p:cNvSpPr>
            <a:spLocks noGrp="1"/>
          </p:cNvSpPr>
          <p:nvPr>
            <p:ph type="sldNum" sz="quarter" idx="12"/>
          </p:nvPr>
        </p:nvSpPr>
        <p:spPr/>
        <p:txBody>
          <a:bodyPr/>
          <a:lstStyle/>
          <a:p>
            <a:fld id="{FD49E1AD-CAFC-4162-9B2A-5E1F63CD0137}" type="slidenum">
              <a:rPr lang="en-GB" smtClean="0"/>
              <a:t>‹#›</a:t>
            </a:fld>
            <a:endParaRPr lang="en-GB"/>
          </a:p>
        </p:txBody>
      </p:sp>
    </p:spTree>
    <p:extLst>
      <p:ext uri="{BB962C8B-B14F-4D97-AF65-F5344CB8AC3E}">
        <p14:creationId xmlns:p14="http://schemas.microsoft.com/office/powerpoint/2010/main" val="19843886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Blank layout">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a:t>www.foundryhealthcarelewes.co.uk</a:t>
            </a:r>
            <a:endParaRPr lang="en-GB" dirty="0"/>
          </a:p>
        </p:txBody>
      </p:sp>
    </p:spTree>
    <p:extLst>
      <p:ext uri="{BB962C8B-B14F-4D97-AF65-F5344CB8AC3E}">
        <p14:creationId xmlns:p14="http://schemas.microsoft.com/office/powerpoint/2010/main" val="7983384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dirty="0"/>
          </a:p>
        </p:txBody>
      </p:sp>
      <p:sp>
        <p:nvSpPr>
          <p:cNvPr id="4" name="Footer Placeholder 3"/>
          <p:cNvSpPr>
            <a:spLocks noGrp="1"/>
          </p:cNvSpPr>
          <p:nvPr>
            <p:ph type="ftr" sz="quarter" idx="11"/>
          </p:nvPr>
        </p:nvSpPr>
        <p:spPr/>
        <p:txBody>
          <a:bodyPr/>
          <a:lstStyle/>
          <a:p>
            <a:r>
              <a:rPr lang="en-GB"/>
              <a:t>www.foundryhealthcarelewes.co.uk</a:t>
            </a:r>
            <a:endParaRPr lang="en-GB" dirty="0"/>
          </a:p>
        </p:txBody>
      </p:sp>
      <p:sp>
        <p:nvSpPr>
          <p:cNvPr id="5" name="Slide Number Placeholder 4"/>
          <p:cNvSpPr>
            <a:spLocks noGrp="1"/>
          </p:cNvSpPr>
          <p:nvPr>
            <p:ph type="sldNum" sz="quarter" idx="12"/>
          </p:nvPr>
        </p:nvSpPr>
        <p:spPr/>
        <p:txBody>
          <a:bodyPr/>
          <a:lstStyle/>
          <a:p>
            <a:fld id="{FD49E1AD-CAFC-4162-9B2A-5E1F63CD0137}" type="slidenum">
              <a:rPr lang="en-GB" smtClean="0"/>
              <a:t>‹#›</a:t>
            </a:fld>
            <a:endParaRPr lang="en-GB" dirty="0"/>
          </a:p>
        </p:txBody>
      </p:sp>
    </p:spTree>
    <p:extLst>
      <p:ext uri="{BB962C8B-B14F-4D97-AF65-F5344CB8AC3E}">
        <p14:creationId xmlns:p14="http://schemas.microsoft.com/office/powerpoint/2010/main" val="39649396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7408E-440D-40DF-82B4-8ABC4D7518BA}"/>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2D204D0-D2EF-4F5A-9384-848BEFAB6C47}"/>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24CE56F-52DD-459C-82DD-42B7AF2B0A97}"/>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F3CA8FC-7017-4F6C-BC46-0727EF94A4E7}"/>
              </a:ext>
            </a:extLst>
          </p:cNvPr>
          <p:cNvSpPr>
            <a:spLocks noGrp="1"/>
          </p:cNvSpPr>
          <p:nvPr>
            <p:ph type="dt" sz="half" idx="10"/>
          </p:nvPr>
        </p:nvSpPr>
        <p:spPr/>
        <p:txBody>
          <a:bodyPr/>
          <a:lstStyle/>
          <a:p>
            <a:fld id="{C900A522-F563-4B9C-8CD3-DD4032DCFF21}" type="datetimeFigureOut">
              <a:rPr lang="en-GB" smtClean="0"/>
              <a:t>15/07/2020</a:t>
            </a:fld>
            <a:endParaRPr lang="en-GB"/>
          </a:p>
        </p:txBody>
      </p:sp>
      <p:sp>
        <p:nvSpPr>
          <p:cNvPr id="6" name="Footer Placeholder 5">
            <a:extLst>
              <a:ext uri="{FF2B5EF4-FFF2-40B4-BE49-F238E27FC236}">
                <a16:creationId xmlns:a16="http://schemas.microsoft.com/office/drawing/2014/main" id="{6EB1400A-9503-4FE4-9978-C1384024E50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0EB1762-6943-4778-BE76-F270AD4E07B6}"/>
              </a:ext>
            </a:extLst>
          </p:cNvPr>
          <p:cNvSpPr>
            <a:spLocks noGrp="1"/>
          </p:cNvSpPr>
          <p:nvPr>
            <p:ph type="sldNum" sz="quarter" idx="12"/>
          </p:nvPr>
        </p:nvSpPr>
        <p:spPr/>
        <p:txBody>
          <a:bodyPr/>
          <a:lstStyle/>
          <a:p>
            <a:fld id="{FD49E1AD-CAFC-4162-9B2A-5E1F63CD0137}" type="slidenum">
              <a:rPr lang="en-GB" smtClean="0"/>
              <a:t>‹#›</a:t>
            </a:fld>
            <a:endParaRPr lang="en-GB"/>
          </a:p>
        </p:txBody>
      </p:sp>
    </p:spTree>
    <p:extLst>
      <p:ext uri="{BB962C8B-B14F-4D97-AF65-F5344CB8AC3E}">
        <p14:creationId xmlns:p14="http://schemas.microsoft.com/office/powerpoint/2010/main" val="7594299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3CAAA-5CE3-4612-AFC3-EBEADF6703F8}"/>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FA0D735-1504-4B5E-AB0C-1C0D01B1585D}"/>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46968B3D-7055-4714-B69F-2F4D6EA8C401}"/>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827E439-BF52-4C92-8C5E-DAB56E0597A3}"/>
              </a:ext>
            </a:extLst>
          </p:cNvPr>
          <p:cNvSpPr>
            <a:spLocks noGrp="1"/>
          </p:cNvSpPr>
          <p:nvPr>
            <p:ph type="dt" sz="half" idx="10"/>
          </p:nvPr>
        </p:nvSpPr>
        <p:spPr/>
        <p:txBody>
          <a:bodyPr/>
          <a:lstStyle/>
          <a:p>
            <a:fld id="{C900A522-F563-4B9C-8CD3-DD4032DCFF21}" type="datetimeFigureOut">
              <a:rPr lang="en-GB" smtClean="0"/>
              <a:t>15/07/2020</a:t>
            </a:fld>
            <a:endParaRPr lang="en-GB"/>
          </a:p>
        </p:txBody>
      </p:sp>
      <p:sp>
        <p:nvSpPr>
          <p:cNvPr id="6" name="Footer Placeholder 5">
            <a:extLst>
              <a:ext uri="{FF2B5EF4-FFF2-40B4-BE49-F238E27FC236}">
                <a16:creationId xmlns:a16="http://schemas.microsoft.com/office/drawing/2014/main" id="{D39AB23E-9DE4-4228-B987-86039E19F0F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4DFF28-4EE0-4BE7-8328-D46488D4779F}"/>
              </a:ext>
            </a:extLst>
          </p:cNvPr>
          <p:cNvSpPr>
            <a:spLocks noGrp="1"/>
          </p:cNvSpPr>
          <p:nvPr>
            <p:ph type="sldNum" sz="quarter" idx="12"/>
          </p:nvPr>
        </p:nvSpPr>
        <p:spPr/>
        <p:txBody>
          <a:bodyPr/>
          <a:lstStyle/>
          <a:p>
            <a:fld id="{FD49E1AD-CAFC-4162-9B2A-5E1F63CD0137}" type="slidenum">
              <a:rPr lang="en-GB" smtClean="0"/>
              <a:t>‹#›</a:t>
            </a:fld>
            <a:endParaRPr lang="en-GB"/>
          </a:p>
        </p:txBody>
      </p:sp>
    </p:spTree>
    <p:extLst>
      <p:ext uri="{BB962C8B-B14F-4D97-AF65-F5344CB8AC3E}">
        <p14:creationId xmlns:p14="http://schemas.microsoft.com/office/powerpoint/2010/main" val="19176309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BE983-5BC1-4456-A534-2EA0F41B451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5F6143C-51A0-4A0E-8F3A-3436DB9ABF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D8162BC-639F-48C2-85F9-CEAFE630C52A}"/>
              </a:ext>
            </a:extLst>
          </p:cNvPr>
          <p:cNvSpPr>
            <a:spLocks noGrp="1"/>
          </p:cNvSpPr>
          <p:nvPr>
            <p:ph type="dt" sz="half" idx="10"/>
          </p:nvPr>
        </p:nvSpPr>
        <p:spPr/>
        <p:txBody>
          <a:bodyPr/>
          <a:lstStyle/>
          <a:p>
            <a:fld id="{C900A522-F563-4B9C-8CD3-DD4032DCFF21}" type="datetimeFigureOut">
              <a:rPr lang="en-GB" smtClean="0"/>
              <a:t>15/07/2020</a:t>
            </a:fld>
            <a:endParaRPr lang="en-GB"/>
          </a:p>
        </p:txBody>
      </p:sp>
      <p:sp>
        <p:nvSpPr>
          <p:cNvPr id="5" name="Footer Placeholder 4">
            <a:extLst>
              <a:ext uri="{FF2B5EF4-FFF2-40B4-BE49-F238E27FC236}">
                <a16:creationId xmlns:a16="http://schemas.microsoft.com/office/drawing/2014/main" id="{BAB69833-BB1F-40FA-916F-246B12DCDA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860E97-8FCB-4C60-84C3-22C5BDD49243}"/>
              </a:ext>
            </a:extLst>
          </p:cNvPr>
          <p:cNvSpPr>
            <a:spLocks noGrp="1"/>
          </p:cNvSpPr>
          <p:nvPr>
            <p:ph type="sldNum" sz="quarter" idx="12"/>
          </p:nvPr>
        </p:nvSpPr>
        <p:spPr/>
        <p:txBody>
          <a:bodyPr/>
          <a:lstStyle/>
          <a:p>
            <a:fld id="{FD49E1AD-CAFC-4162-9B2A-5E1F63CD0137}" type="slidenum">
              <a:rPr lang="en-GB" smtClean="0"/>
              <a:t>‹#›</a:t>
            </a:fld>
            <a:endParaRPr lang="en-GB"/>
          </a:p>
        </p:txBody>
      </p:sp>
    </p:spTree>
    <p:extLst>
      <p:ext uri="{BB962C8B-B14F-4D97-AF65-F5344CB8AC3E}">
        <p14:creationId xmlns:p14="http://schemas.microsoft.com/office/powerpoint/2010/main" val="1452517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722BF-4924-F84E-9A7E-8B9BFAA70E0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8638A29-737A-9843-9633-BF31BBA3109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62B1357-E9EC-7640-BA93-FAB1C3C91111}"/>
              </a:ext>
            </a:extLst>
          </p:cNvPr>
          <p:cNvSpPr>
            <a:spLocks noGrp="1"/>
          </p:cNvSpPr>
          <p:nvPr>
            <p:ph type="dt" sz="half" idx="10"/>
          </p:nvPr>
        </p:nvSpPr>
        <p:spPr/>
        <p:txBody>
          <a:bodyPr/>
          <a:lstStyle/>
          <a:p>
            <a:fld id="{E56FDC65-6F46-5747-84B4-7A61871F291B}" type="datetime1">
              <a:rPr lang="en-GB" smtClean="0">
                <a:solidFill>
                  <a:prstClr val="white"/>
                </a:solidFill>
                <a:latin typeface="Arial"/>
              </a:rPr>
              <a:pPr/>
              <a:t>15/07/2020</a:t>
            </a:fld>
            <a:endParaRPr lang="en-GB" dirty="0">
              <a:solidFill>
                <a:prstClr val="white"/>
              </a:solidFill>
              <a:latin typeface="Arial"/>
            </a:endParaRPr>
          </a:p>
        </p:txBody>
      </p:sp>
      <p:sp>
        <p:nvSpPr>
          <p:cNvPr id="5" name="Footer Placeholder 4">
            <a:extLst>
              <a:ext uri="{FF2B5EF4-FFF2-40B4-BE49-F238E27FC236}">
                <a16:creationId xmlns:a16="http://schemas.microsoft.com/office/drawing/2014/main" id="{F2D9AF9D-D247-1B48-A938-F36A0EE7FD53}"/>
              </a:ext>
            </a:extLst>
          </p:cNvPr>
          <p:cNvSpPr>
            <a:spLocks noGrp="1"/>
          </p:cNvSpPr>
          <p:nvPr>
            <p:ph type="ftr" sz="quarter" idx="11"/>
          </p:nvPr>
        </p:nvSpPr>
        <p:spPr/>
        <p:txBody>
          <a:bodyPr/>
          <a:lstStyle/>
          <a:p>
            <a:r>
              <a:rPr lang="en-GB">
                <a:solidFill>
                  <a:prstClr val="white"/>
                </a:solidFill>
                <a:latin typeface="Arial"/>
              </a:rPr>
              <a:t>Dr Steve Laitner </a:t>
            </a:r>
            <a:endParaRPr lang="en-GB" dirty="0">
              <a:solidFill>
                <a:prstClr val="white"/>
              </a:solidFill>
              <a:latin typeface="Arial"/>
            </a:endParaRPr>
          </a:p>
        </p:txBody>
      </p:sp>
      <p:sp>
        <p:nvSpPr>
          <p:cNvPr id="6" name="Slide Number Placeholder 5">
            <a:extLst>
              <a:ext uri="{FF2B5EF4-FFF2-40B4-BE49-F238E27FC236}">
                <a16:creationId xmlns:a16="http://schemas.microsoft.com/office/drawing/2014/main" id="{60253D46-43EA-4A4B-BE60-88B9682436DD}"/>
              </a:ext>
            </a:extLst>
          </p:cNvPr>
          <p:cNvSpPr>
            <a:spLocks noGrp="1"/>
          </p:cNvSpPr>
          <p:nvPr>
            <p:ph type="sldNum" sz="quarter" idx="12"/>
          </p:nvPr>
        </p:nvSpPr>
        <p:spPr/>
        <p:txBody>
          <a:bodyPr/>
          <a:lstStyle/>
          <a:p>
            <a:fld id="{82464824-C226-DE44-A3F5-D663D1A4CBE0}" type="slidenum">
              <a:rPr lang="en-GB" smtClean="0"/>
              <a:t>‹#›</a:t>
            </a:fld>
            <a:endParaRPr lang="en-GB"/>
          </a:p>
        </p:txBody>
      </p:sp>
    </p:spTree>
    <p:extLst>
      <p:ext uri="{BB962C8B-B14F-4D97-AF65-F5344CB8AC3E}">
        <p14:creationId xmlns:p14="http://schemas.microsoft.com/office/powerpoint/2010/main" val="29939727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30F623-3EB0-4BF3-8DCA-6179B8A27CEC}"/>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D77493-0B17-45EF-8561-74C36798CBD5}"/>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7B089E-F784-48AB-B490-9F2AD0616F34}"/>
              </a:ext>
            </a:extLst>
          </p:cNvPr>
          <p:cNvSpPr>
            <a:spLocks noGrp="1"/>
          </p:cNvSpPr>
          <p:nvPr>
            <p:ph type="dt" sz="half" idx="10"/>
          </p:nvPr>
        </p:nvSpPr>
        <p:spPr/>
        <p:txBody>
          <a:bodyPr/>
          <a:lstStyle/>
          <a:p>
            <a:fld id="{C900A522-F563-4B9C-8CD3-DD4032DCFF21}" type="datetimeFigureOut">
              <a:rPr lang="en-GB" smtClean="0"/>
              <a:t>15/07/2020</a:t>
            </a:fld>
            <a:endParaRPr lang="en-GB"/>
          </a:p>
        </p:txBody>
      </p:sp>
      <p:sp>
        <p:nvSpPr>
          <p:cNvPr id="5" name="Footer Placeholder 4">
            <a:extLst>
              <a:ext uri="{FF2B5EF4-FFF2-40B4-BE49-F238E27FC236}">
                <a16:creationId xmlns:a16="http://schemas.microsoft.com/office/drawing/2014/main" id="{C5F27B43-D433-4E3B-9B28-1BE0AC4D44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513144-E4B3-43F2-83DB-FE68F6E6E023}"/>
              </a:ext>
            </a:extLst>
          </p:cNvPr>
          <p:cNvSpPr>
            <a:spLocks noGrp="1"/>
          </p:cNvSpPr>
          <p:nvPr>
            <p:ph type="sldNum" sz="quarter" idx="12"/>
          </p:nvPr>
        </p:nvSpPr>
        <p:spPr/>
        <p:txBody>
          <a:bodyPr/>
          <a:lstStyle/>
          <a:p>
            <a:fld id="{FD49E1AD-CAFC-4162-9B2A-5E1F63CD0137}" type="slidenum">
              <a:rPr lang="en-GB" smtClean="0"/>
              <a:t>‹#›</a:t>
            </a:fld>
            <a:endParaRPr lang="en-GB"/>
          </a:p>
        </p:txBody>
      </p:sp>
    </p:spTree>
    <p:extLst>
      <p:ext uri="{BB962C8B-B14F-4D97-AF65-F5344CB8AC3E}">
        <p14:creationId xmlns:p14="http://schemas.microsoft.com/office/powerpoint/2010/main" val="1935212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5B116AB-13F5-4A91-8EC8-45B607C58D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Date Placeholder 6">
            <a:extLst>
              <a:ext uri="{FF2B5EF4-FFF2-40B4-BE49-F238E27FC236}">
                <a16:creationId xmlns:a16="http://schemas.microsoft.com/office/drawing/2014/main" id="{7DF72324-6C0E-4492-A918-17C4EB69381E}"/>
              </a:ext>
            </a:extLst>
          </p:cNvPr>
          <p:cNvSpPr>
            <a:spLocks noGrp="1"/>
          </p:cNvSpPr>
          <p:nvPr>
            <p:ph type="dt" sz="half" idx="10"/>
          </p:nvPr>
        </p:nvSpPr>
        <p:spPr>
          <a:xfrm>
            <a:off x="8263700" y="5934433"/>
            <a:ext cx="1992905" cy="307777"/>
          </a:xfrm>
          <a:prstGeom prst="rect">
            <a:avLst/>
          </a:prstGeom>
        </p:spPr>
        <p:txBody>
          <a:bodyPr>
            <a:noAutofit/>
          </a:bodyPr>
          <a:lstStyle>
            <a:lvl1pPr>
              <a:lnSpc>
                <a:spcPct val="120000"/>
              </a:lnSpc>
              <a:defRPr sz="2000"/>
            </a:lvl1pPr>
          </a:lstStyle>
          <a:p>
            <a:pPr algn="r"/>
            <a:r>
              <a:rPr lang="en-US">
                <a:solidFill>
                  <a:prstClr val="white"/>
                </a:solidFill>
                <a:latin typeface="Arial"/>
              </a:rPr>
              <a:t>15/09/2017</a:t>
            </a:r>
            <a:endParaRPr lang="en-GB">
              <a:solidFill>
                <a:prstClr val="white"/>
              </a:solidFill>
              <a:latin typeface="Arial"/>
            </a:endParaRPr>
          </a:p>
        </p:txBody>
      </p:sp>
      <p:sp>
        <p:nvSpPr>
          <p:cNvPr id="8" name="Footer Placeholder 7">
            <a:extLst>
              <a:ext uri="{FF2B5EF4-FFF2-40B4-BE49-F238E27FC236}">
                <a16:creationId xmlns:a16="http://schemas.microsoft.com/office/drawing/2014/main" id="{84DBEEB7-B5F6-4AAD-BDB0-8D936CC61825}"/>
              </a:ext>
            </a:extLst>
          </p:cNvPr>
          <p:cNvSpPr>
            <a:spLocks noGrp="1"/>
          </p:cNvSpPr>
          <p:nvPr>
            <p:ph type="ftr" sz="quarter" idx="11"/>
          </p:nvPr>
        </p:nvSpPr>
        <p:spPr>
          <a:xfrm>
            <a:off x="480000" y="5463480"/>
            <a:ext cx="9144000" cy="338554"/>
          </a:xfrm>
          <a:prstGeom prst="rect">
            <a:avLst/>
          </a:prstGeom>
        </p:spPr>
        <p:txBody>
          <a:bodyPr>
            <a:noAutofit/>
          </a:bodyPr>
          <a:lstStyle>
            <a:lvl1pPr>
              <a:defRPr sz="2000"/>
            </a:lvl1pPr>
          </a:lstStyle>
          <a:p>
            <a:r>
              <a:rPr lang="en-GB">
                <a:solidFill>
                  <a:prstClr val="white"/>
                </a:solidFill>
                <a:latin typeface="Arial"/>
              </a:rPr>
              <a:t>Name of author - add with Insert &gt; Header and Footer</a:t>
            </a:r>
          </a:p>
        </p:txBody>
      </p:sp>
      <p:sp>
        <p:nvSpPr>
          <p:cNvPr id="3" name="Subtitle 2">
            <a:extLst>
              <a:ext uri="{FF2B5EF4-FFF2-40B4-BE49-F238E27FC236}">
                <a16:creationId xmlns:a16="http://schemas.microsoft.com/office/drawing/2014/main" id="{AEB93FD5-8678-4F19-8786-2D81974D4597}"/>
              </a:ext>
            </a:extLst>
          </p:cNvPr>
          <p:cNvSpPr>
            <a:spLocks noGrp="1"/>
          </p:cNvSpPr>
          <p:nvPr>
            <p:ph type="subTitle" idx="1" hasCustomPrompt="1"/>
          </p:nvPr>
        </p:nvSpPr>
        <p:spPr>
          <a:xfrm>
            <a:off x="480001" y="5903654"/>
            <a:ext cx="5144423" cy="369332"/>
          </a:xfrm>
        </p:spPr>
        <p:txBody>
          <a:bodyPr anchor="ctr" anchorCtr="0">
            <a:noAutofit/>
          </a:bodyPr>
          <a:lstStyle>
            <a:lvl1pPr marL="0" indent="0" algn="l">
              <a:lnSpc>
                <a:spcPct val="120000"/>
              </a:lnSpc>
              <a:buNone/>
              <a:defRPr sz="20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Job title of author</a:t>
            </a:r>
            <a:endParaRPr lang="en-GB"/>
          </a:p>
        </p:txBody>
      </p:sp>
      <p:sp>
        <p:nvSpPr>
          <p:cNvPr id="2" name="Title 1">
            <a:extLst>
              <a:ext uri="{FF2B5EF4-FFF2-40B4-BE49-F238E27FC236}">
                <a16:creationId xmlns:a16="http://schemas.microsoft.com/office/drawing/2014/main" id="{09015F5D-F825-4243-903D-77F260696678}"/>
              </a:ext>
            </a:extLst>
          </p:cNvPr>
          <p:cNvSpPr>
            <a:spLocks noGrp="1"/>
          </p:cNvSpPr>
          <p:nvPr>
            <p:ph type="ctrTitle" hasCustomPrompt="1"/>
          </p:nvPr>
        </p:nvSpPr>
        <p:spPr>
          <a:xfrm>
            <a:off x="480000" y="4641664"/>
            <a:ext cx="9144000" cy="720197"/>
          </a:xfrm>
        </p:spPr>
        <p:txBody>
          <a:bodyPr anchor="b">
            <a:noAutofit/>
          </a:bodyPr>
          <a:lstStyle>
            <a:lvl1pPr algn="l">
              <a:spcBef>
                <a:spcPts val="0"/>
              </a:spcBef>
              <a:defRPr sz="3900">
                <a:solidFill>
                  <a:schemeClr val="bg1"/>
                </a:solidFill>
              </a:defRPr>
            </a:lvl1pPr>
          </a:lstStyle>
          <a:p>
            <a:r>
              <a:rPr lang="en-US"/>
              <a:t>Presentation title</a:t>
            </a:r>
            <a:endParaRPr lang="en-GB"/>
          </a:p>
        </p:txBody>
      </p:sp>
      <p:pic>
        <p:nvPicPr>
          <p:cNvPr id="5" name="Picture 4">
            <a:extLst>
              <a:ext uri="{FF2B5EF4-FFF2-40B4-BE49-F238E27FC236}">
                <a16:creationId xmlns:a16="http://schemas.microsoft.com/office/drawing/2014/main" id="{5859D4A9-2DC6-4156-8680-97B1CC1D2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69791" y="5583464"/>
            <a:ext cx="1440000" cy="1080000"/>
          </a:xfrm>
          <a:prstGeom prst="ellipse">
            <a:avLst/>
          </a:prstGeom>
        </p:spPr>
      </p:pic>
      <p:pic>
        <p:nvPicPr>
          <p:cNvPr id="6" name="Picture 5">
            <a:extLst>
              <a:ext uri="{FF2B5EF4-FFF2-40B4-BE49-F238E27FC236}">
                <a16:creationId xmlns:a16="http://schemas.microsoft.com/office/drawing/2014/main" id="{75A988C7-F8CC-4362-888E-D06BEEF94F7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71392" y="5585121"/>
            <a:ext cx="1440000" cy="1153796"/>
          </a:xfrm>
          <a:prstGeom prst="rect">
            <a:avLst/>
          </a:prstGeom>
        </p:spPr>
      </p:pic>
    </p:spTree>
    <p:extLst>
      <p:ext uri="{BB962C8B-B14F-4D97-AF65-F5344CB8AC3E}">
        <p14:creationId xmlns:p14="http://schemas.microsoft.com/office/powerpoint/2010/main" val="28376398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EF37E-FCBE-4DB9-B0B2-8F367740F20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F9D8CF5-2D38-4BA0-B4A4-51B23811D6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344016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F9BA1-0782-482E-AE1A-85BE5AF3941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C5279D9-E2ED-4622-9D82-7329AB7C735E}"/>
              </a:ext>
            </a:extLst>
          </p:cNvPr>
          <p:cNvSpPr>
            <a:spLocks noGrp="1"/>
          </p:cNvSpPr>
          <p:nvPr>
            <p:ph sz="half" idx="1"/>
          </p:nvPr>
        </p:nvSpPr>
        <p:spPr>
          <a:xfrm>
            <a:off x="480000" y="1116000"/>
            <a:ext cx="5472000" cy="489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7E7DDAE-A900-440A-8351-33437A0D3769}"/>
              </a:ext>
            </a:extLst>
          </p:cNvPr>
          <p:cNvSpPr>
            <a:spLocks noGrp="1"/>
          </p:cNvSpPr>
          <p:nvPr>
            <p:ph sz="half" idx="2"/>
          </p:nvPr>
        </p:nvSpPr>
        <p:spPr>
          <a:xfrm>
            <a:off x="6240000" y="1127819"/>
            <a:ext cx="5472000" cy="489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843957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02887-908A-455A-BDA4-634BF29D8D17}"/>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9806622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70075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Layou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5B116AB-13F5-4A91-8EC8-45B607C58D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1CCA19E0-09DD-4692-B53E-176981324A4A}"/>
              </a:ext>
            </a:extLst>
          </p:cNvPr>
          <p:cNvSpPr/>
          <p:nvPr userDrawn="1"/>
        </p:nvSpPr>
        <p:spPr>
          <a:xfrm>
            <a:off x="245929" y="6417220"/>
            <a:ext cx="2401619" cy="246221"/>
          </a:xfrm>
          <a:prstGeom prst="rect">
            <a:avLst/>
          </a:prstGeom>
        </p:spPr>
        <p:txBody>
          <a:bodyPr wrap="none">
            <a:spAutoFit/>
          </a:bodyPr>
          <a:lstStyle/>
          <a:p>
            <a:r>
              <a:rPr lang="en-GB" sz="1000">
                <a:solidFill>
                  <a:prstClr val="white"/>
                </a:solidFill>
                <a:latin typeface="Arial"/>
                <a:ea typeface="Times New Roman" panose="02020603050405020304" pitchFamily="18" charset="0"/>
              </a:rPr>
              <a:t>© National Association of Primary Care</a:t>
            </a:r>
            <a:endParaRPr lang="en-GB" sz="1000">
              <a:solidFill>
                <a:prstClr val="white"/>
              </a:solidFill>
              <a:latin typeface="Arial"/>
            </a:endParaRPr>
          </a:p>
        </p:txBody>
      </p:sp>
      <p:sp>
        <p:nvSpPr>
          <p:cNvPr id="10" name="Rectangle 9">
            <a:extLst>
              <a:ext uri="{FF2B5EF4-FFF2-40B4-BE49-F238E27FC236}">
                <a16:creationId xmlns:a16="http://schemas.microsoft.com/office/drawing/2014/main" id="{C7DB0225-4024-41D3-BDD9-3AE8BF62AC00}"/>
              </a:ext>
            </a:extLst>
          </p:cNvPr>
          <p:cNvSpPr/>
          <p:nvPr userDrawn="1"/>
        </p:nvSpPr>
        <p:spPr>
          <a:xfrm>
            <a:off x="2306128" y="4991624"/>
            <a:ext cx="7579744" cy="1097160"/>
          </a:xfrm>
          <a:prstGeom prst="rect">
            <a:avLst/>
          </a:prstGeom>
        </p:spPr>
        <p:txBody>
          <a:bodyPr wrap="square">
            <a:spAutoFit/>
          </a:bodyPr>
          <a:lstStyle/>
          <a:p>
            <a:pPr algn="ctr">
              <a:lnSpc>
                <a:spcPts val="4200"/>
              </a:lnSpc>
            </a:pPr>
            <a:r>
              <a:rPr lang="en-GB" sz="3200" b="1" baseline="30000">
                <a:solidFill>
                  <a:prstClr val="white"/>
                </a:solidFill>
                <a:latin typeface="Arial"/>
              </a:rPr>
              <a:t>www.napc.co.uk/primary-care-home</a:t>
            </a:r>
            <a:br>
              <a:rPr lang="en-GB" sz="3200" b="1" baseline="30000">
                <a:solidFill>
                  <a:prstClr val="white"/>
                </a:solidFill>
                <a:latin typeface="Arial"/>
              </a:rPr>
            </a:br>
            <a:r>
              <a:rPr lang="en-GB" sz="3200" b="1" baseline="30000">
                <a:solidFill>
                  <a:prstClr val="white"/>
                </a:solidFill>
                <a:latin typeface="Arial"/>
              </a:rPr>
              <a:t>@NAPC_NHS  #</a:t>
            </a:r>
            <a:r>
              <a:rPr lang="en-GB" sz="3200" b="1" baseline="30000" err="1">
                <a:solidFill>
                  <a:prstClr val="white"/>
                </a:solidFill>
                <a:latin typeface="Arial"/>
              </a:rPr>
              <a:t>primarycarehome</a:t>
            </a:r>
            <a:endParaRPr lang="en-GB" sz="3200" b="1" baseline="30000">
              <a:solidFill>
                <a:prstClr val="white"/>
              </a:solidFill>
              <a:latin typeface="Arial"/>
            </a:endParaRPr>
          </a:p>
        </p:txBody>
      </p:sp>
      <p:pic>
        <p:nvPicPr>
          <p:cNvPr id="6" name="Picture 5">
            <a:extLst>
              <a:ext uri="{FF2B5EF4-FFF2-40B4-BE49-F238E27FC236}">
                <a16:creationId xmlns:a16="http://schemas.microsoft.com/office/drawing/2014/main" id="{CA4297E1-8E9C-482E-8854-0BA11D2275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69791" y="5583464"/>
            <a:ext cx="1440000" cy="1080000"/>
          </a:xfrm>
          <a:prstGeom prst="ellipse">
            <a:avLst/>
          </a:prstGeom>
        </p:spPr>
      </p:pic>
      <p:pic>
        <p:nvPicPr>
          <p:cNvPr id="7" name="Picture 6">
            <a:extLst>
              <a:ext uri="{FF2B5EF4-FFF2-40B4-BE49-F238E27FC236}">
                <a16:creationId xmlns:a16="http://schemas.microsoft.com/office/drawing/2014/main" id="{EF49F584-1E3B-418A-9991-6483698D4A9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71392" y="5585121"/>
            <a:ext cx="1440000" cy="1153796"/>
          </a:xfrm>
          <a:prstGeom prst="rect">
            <a:avLst/>
          </a:prstGeom>
        </p:spPr>
      </p:pic>
    </p:spTree>
    <p:extLst>
      <p:ext uri="{BB962C8B-B14F-4D97-AF65-F5344CB8AC3E}">
        <p14:creationId xmlns:p14="http://schemas.microsoft.com/office/powerpoint/2010/main" val="7831599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and one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985" y="1212639"/>
            <a:ext cx="11562035" cy="4930986"/>
          </a:xfrm>
        </p:spPr>
        <p:txBody>
          <a:bodyPr>
            <a:normAutofit/>
          </a:bodyPr>
          <a:lstStyle>
            <a:lvl1pPr>
              <a:defRPr sz="900">
                <a:latin typeface="+mn-lt"/>
                <a:ea typeface="Century Gothic" charset="0"/>
                <a:cs typeface="Century Gothic" charset="0"/>
              </a:defRPr>
            </a:lvl1pPr>
            <a:lvl2pPr>
              <a:defRPr sz="788">
                <a:latin typeface="+mn-lt"/>
                <a:ea typeface="Century Gothic" charset="0"/>
                <a:cs typeface="Century Gothic" charset="0"/>
              </a:defRPr>
            </a:lvl2pPr>
            <a:lvl3pPr>
              <a:defRPr sz="675">
                <a:latin typeface="+mn-lt"/>
                <a:ea typeface="Century Gothic" charset="0"/>
                <a:cs typeface="Century Gothic" charset="0"/>
              </a:defRPr>
            </a:lvl3pPr>
            <a:lvl4pPr>
              <a:defRPr sz="619">
                <a:latin typeface="+mn-lt"/>
                <a:ea typeface="Century Gothic" charset="0"/>
                <a:cs typeface="Century Gothic" charset="0"/>
              </a:defRPr>
            </a:lvl4pPr>
            <a:lvl5pPr>
              <a:defRPr sz="619">
                <a:latin typeface="+mn-lt"/>
                <a:ea typeface="Century Gothic" charset="0"/>
                <a:cs typeface="Century Gothic"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p:cNvSpPr>
            <a:spLocks noGrp="1"/>
          </p:cNvSpPr>
          <p:nvPr>
            <p:ph type="title"/>
          </p:nvPr>
        </p:nvSpPr>
        <p:spPr>
          <a:xfrm>
            <a:off x="314985" y="235039"/>
            <a:ext cx="11562035" cy="816225"/>
          </a:xfrm>
        </p:spPr>
        <p:txBody>
          <a:bodyPr vert="horz" lIns="91440" tIns="45720" rIns="91440" bIns="45720" rtlCol="0" anchor="ctr">
            <a:normAutofit/>
          </a:bodyPr>
          <a:lstStyle>
            <a:lvl1pPr>
              <a:defRPr lang="en-GB" b="0" dirty="0"/>
            </a:lvl1pPr>
          </a:lstStyle>
          <a:p>
            <a:pPr lvl="0"/>
            <a:r>
              <a:rPr lang="en-US"/>
              <a:t>Click to edit Master title style</a:t>
            </a:r>
            <a:endParaRPr lang="en-GB"/>
          </a:p>
        </p:txBody>
      </p:sp>
    </p:spTree>
    <p:extLst>
      <p:ext uri="{BB962C8B-B14F-4D97-AF65-F5344CB8AC3E}">
        <p14:creationId xmlns:p14="http://schemas.microsoft.com/office/powerpoint/2010/main" val="28921022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and two contents">
    <p:spTree>
      <p:nvGrpSpPr>
        <p:cNvPr id="1" name=""/>
        <p:cNvGrpSpPr/>
        <p:nvPr/>
      </p:nvGrpSpPr>
      <p:grpSpPr>
        <a:xfrm>
          <a:off x="0" y="0"/>
          <a:ext cx="0" cy="0"/>
          <a:chOff x="0" y="0"/>
          <a:chExt cx="0" cy="0"/>
        </a:xfrm>
      </p:grpSpPr>
      <p:sp>
        <p:nvSpPr>
          <p:cNvPr id="10" name="Title 1"/>
          <p:cNvSpPr>
            <a:spLocks noGrp="1"/>
          </p:cNvSpPr>
          <p:nvPr>
            <p:ph type="title"/>
          </p:nvPr>
        </p:nvSpPr>
        <p:spPr>
          <a:xfrm>
            <a:off x="314985" y="235039"/>
            <a:ext cx="11562035" cy="816225"/>
          </a:xfrm>
        </p:spPr>
        <p:txBody>
          <a:bodyPr vert="horz" lIns="91440" tIns="45720" rIns="91440" bIns="45720" rtlCol="0" anchor="ctr">
            <a:normAutofit/>
          </a:bodyPr>
          <a:lstStyle>
            <a:lvl1pPr>
              <a:defRPr lang="en-GB" b="0" dirty="0"/>
            </a:lvl1pPr>
          </a:lstStyle>
          <a:p>
            <a:pPr lvl="0"/>
            <a:r>
              <a:rPr lang="en-US" dirty="0"/>
              <a:t>Click to edit Master title style</a:t>
            </a:r>
            <a:endParaRPr lang="en-GB" dirty="0"/>
          </a:p>
        </p:txBody>
      </p:sp>
      <p:sp>
        <p:nvSpPr>
          <p:cNvPr id="11" name="Content Placeholder 2"/>
          <p:cNvSpPr>
            <a:spLocks noGrp="1"/>
          </p:cNvSpPr>
          <p:nvPr>
            <p:ph idx="1"/>
          </p:nvPr>
        </p:nvSpPr>
        <p:spPr>
          <a:xfrm>
            <a:off x="314983" y="1212639"/>
            <a:ext cx="5664000" cy="4930986"/>
          </a:xfrm>
        </p:spPr>
        <p:txBody>
          <a:bodyPr>
            <a:normAutofit/>
          </a:bodyPr>
          <a:lstStyle>
            <a:lvl1pPr>
              <a:defRPr sz="900">
                <a:latin typeface="+mn-lt"/>
                <a:ea typeface="Century Gothic" charset="0"/>
                <a:cs typeface="Century Gothic" charset="0"/>
              </a:defRPr>
            </a:lvl1pPr>
            <a:lvl2pPr>
              <a:defRPr sz="788">
                <a:latin typeface="+mn-lt"/>
                <a:ea typeface="Century Gothic" charset="0"/>
                <a:cs typeface="Century Gothic" charset="0"/>
              </a:defRPr>
            </a:lvl2pPr>
            <a:lvl3pPr>
              <a:defRPr sz="675">
                <a:latin typeface="+mn-lt"/>
                <a:ea typeface="Century Gothic" charset="0"/>
                <a:cs typeface="Century Gothic" charset="0"/>
              </a:defRPr>
            </a:lvl3pPr>
            <a:lvl4pPr>
              <a:defRPr sz="619">
                <a:latin typeface="+mn-lt"/>
                <a:ea typeface="Century Gothic" charset="0"/>
                <a:cs typeface="Century Gothic" charset="0"/>
              </a:defRPr>
            </a:lvl4pPr>
            <a:lvl5pPr>
              <a:defRPr sz="619">
                <a:latin typeface="+mn-lt"/>
                <a:ea typeface="Century Gothic" charset="0"/>
                <a:cs typeface="Century Gothic"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2"/>
          <p:cNvSpPr>
            <a:spLocks noGrp="1"/>
          </p:cNvSpPr>
          <p:nvPr>
            <p:ph idx="10"/>
          </p:nvPr>
        </p:nvSpPr>
        <p:spPr>
          <a:xfrm>
            <a:off x="6213017" y="1212639"/>
            <a:ext cx="5664000" cy="4930986"/>
          </a:xfrm>
        </p:spPr>
        <p:txBody>
          <a:bodyPr>
            <a:normAutofit/>
          </a:bodyPr>
          <a:lstStyle>
            <a:lvl1pPr>
              <a:defRPr sz="900">
                <a:latin typeface="+mn-lt"/>
                <a:ea typeface="Century Gothic" charset="0"/>
                <a:cs typeface="Century Gothic" charset="0"/>
              </a:defRPr>
            </a:lvl1pPr>
            <a:lvl2pPr>
              <a:defRPr sz="788">
                <a:latin typeface="+mn-lt"/>
                <a:ea typeface="Century Gothic" charset="0"/>
                <a:cs typeface="Century Gothic" charset="0"/>
              </a:defRPr>
            </a:lvl2pPr>
            <a:lvl3pPr>
              <a:defRPr sz="675">
                <a:latin typeface="+mn-lt"/>
                <a:ea typeface="Century Gothic" charset="0"/>
                <a:cs typeface="Century Gothic" charset="0"/>
              </a:defRPr>
            </a:lvl3pPr>
            <a:lvl4pPr>
              <a:defRPr sz="619">
                <a:latin typeface="+mn-lt"/>
                <a:ea typeface="Century Gothic" charset="0"/>
                <a:cs typeface="Century Gothic" charset="0"/>
              </a:defRPr>
            </a:lvl4pPr>
            <a:lvl5pPr>
              <a:defRPr sz="619">
                <a:latin typeface="+mn-lt"/>
                <a:ea typeface="Century Gothic" charset="0"/>
                <a:cs typeface="Century Gothic"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085902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charset="0"/>
                <a:ea typeface="Calibri" charset="0"/>
                <a:cs typeface="Calibri"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atin typeface="Calibri" charset="0"/>
                <a:ea typeface="Calibri" charset="0"/>
                <a:cs typeface="Calibri" charset="0"/>
              </a:defRPr>
            </a:lvl1pPr>
          </a:lstStyle>
          <a:p>
            <a:endParaRPr lang="en-GB">
              <a:solidFill>
                <a:prstClr val="white"/>
              </a:solidFill>
            </a:endParaRPr>
          </a:p>
        </p:txBody>
      </p:sp>
      <p:sp>
        <p:nvSpPr>
          <p:cNvPr id="4" name="Footer Placeholder 3"/>
          <p:cNvSpPr>
            <a:spLocks noGrp="1"/>
          </p:cNvSpPr>
          <p:nvPr>
            <p:ph type="ftr" sz="quarter" idx="11"/>
          </p:nvPr>
        </p:nvSpPr>
        <p:spPr/>
        <p:txBody>
          <a:bodyPr/>
          <a:lstStyle>
            <a:lvl1pPr>
              <a:defRPr>
                <a:latin typeface="Calibri" charset="0"/>
                <a:ea typeface="Calibri" charset="0"/>
                <a:cs typeface="Calibri" charset="0"/>
              </a:defRPr>
            </a:lvl1pPr>
          </a:lstStyle>
          <a:p>
            <a:endParaRPr lang="en-GB">
              <a:solidFill>
                <a:prstClr val="white"/>
              </a:solidFill>
            </a:endParaRPr>
          </a:p>
        </p:txBody>
      </p:sp>
      <p:sp>
        <p:nvSpPr>
          <p:cNvPr id="5" name="Slide Number Placeholder 4"/>
          <p:cNvSpPr>
            <a:spLocks noGrp="1"/>
          </p:cNvSpPr>
          <p:nvPr>
            <p:ph type="sldNum" sz="quarter" idx="12"/>
          </p:nvPr>
        </p:nvSpPr>
        <p:spPr>
          <a:xfrm>
            <a:off x="10737337" y="6499056"/>
            <a:ext cx="632811" cy="195951"/>
          </a:xfrm>
          <a:prstGeom prst="rect">
            <a:avLst/>
          </a:prstGeom>
        </p:spPr>
        <p:txBody>
          <a:bodyPr lIns="80145" tIns="40073" rIns="80145" bIns="40073"/>
          <a:lstStyle>
            <a:lvl1pPr>
              <a:defRPr>
                <a:latin typeface="Calibri" charset="0"/>
                <a:ea typeface="Calibri" charset="0"/>
                <a:cs typeface="Calibri" charset="0"/>
              </a:defRPr>
            </a:lvl1pPr>
          </a:lstStyle>
          <a:p>
            <a:fld id="{B0E81AF0-94D0-4847-BC9A-6D89D3FE68F7}" type="slidenum">
              <a:rPr lang="en-GB" smtClean="0">
                <a:solidFill>
                  <a:prstClr val="black"/>
                </a:solidFill>
              </a:rPr>
              <a:pPr/>
              <a:t>‹#›</a:t>
            </a:fld>
            <a:endParaRPr lang="en-GB">
              <a:solidFill>
                <a:prstClr val="black"/>
              </a:solidFill>
            </a:endParaRPr>
          </a:p>
        </p:txBody>
      </p:sp>
      <p:sp>
        <p:nvSpPr>
          <p:cNvPr id="6" name="TextBox 5"/>
          <p:cNvSpPr txBox="1"/>
          <p:nvPr userDrawn="1"/>
        </p:nvSpPr>
        <p:spPr bwMode="gray">
          <a:xfrm>
            <a:off x="821030" y="6499057"/>
            <a:ext cx="1106111" cy="195951"/>
          </a:xfrm>
          <a:prstGeom prst="rect">
            <a:avLst/>
          </a:prstGeom>
          <a:noFill/>
        </p:spPr>
        <p:txBody>
          <a:bodyPr wrap="square" lIns="0" tIns="0" rIns="0" bIns="0" rtlCol="0">
            <a:noAutofit/>
          </a:bodyPr>
          <a:lstStyle/>
          <a:p>
            <a:r>
              <a:rPr lang="en-GB" sz="900" b="1">
                <a:solidFill>
                  <a:prstClr val="black"/>
                </a:solidFill>
                <a:latin typeface="Calibri" charset="0"/>
                <a:ea typeface="Calibri" charset="0"/>
                <a:cs typeface="Calibri" charset="0"/>
              </a:rPr>
              <a:t>Carnall Farrar</a:t>
            </a:r>
            <a:endParaRPr lang="en-GB" sz="900" b="1" dirty="0">
              <a:solidFill>
                <a:prstClr val="black"/>
              </a:solidFill>
              <a:latin typeface="Calibri" charset="0"/>
              <a:ea typeface="Calibri" charset="0"/>
              <a:cs typeface="Calibri" charset="0"/>
            </a:endParaRPr>
          </a:p>
        </p:txBody>
      </p:sp>
      <p:cxnSp>
        <p:nvCxnSpPr>
          <p:cNvPr id="7" name="Straight Connector 6"/>
          <p:cNvCxnSpPr/>
          <p:nvPr userDrawn="1"/>
        </p:nvCxnSpPr>
        <p:spPr>
          <a:xfrm flipH="1">
            <a:off x="1948867" y="6521267"/>
            <a:ext cx="0" cy="1306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3" y="6237782"/>
            <a:ext cx="103358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0335840" y="6237785"/>
            <a:ext cx="787561" cy="62655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5"/>
          <p:cNvSpPr>
            <a:spLocks noGrp="1"/>
          </p:cNvSpPr>
          <p:nvPr>
            <p:ph type="body" sz="quarter" idx="13" hasCustomPrompt="1"/>
          </p:nvPr>
        </p:nvSpPr>
        <p:spPr>
          <a:xfrm>
            <a:off x="820046" y="5976518"/>
            <a:ext cx="9516457" cy="197415"/>
          </a:xfrm>
        </p:spPr>
        <p:txBody>
          <a:bodyPr>
            <a:normAutofit/>
          </a:bodyPr>
          <a:lstStyle>
            <a:lvl1pPr>
              <a:spcAft>
                <a:spcPts val="0"/>
              </a:spcAft>
              <a:defRPr sz="800">
                <a:solidFill>
                  <a:schemeClr val="bg1">
                    <a:lumMod val="65000"/>
                  </a:schemeClr>
                </a:solidFill>
                <a:latin typeface="Calibri" charset="0"/>
                <a:ea typeface="Calibri" charset="0"/>
                <a:cs typeface="Calibri" charset="0"/>
              </a:defRPr>
            </a:lvl1pPr>
          </a:lstStyle>
          <a:p>
            <a:pPr lvl="0"/>
            <a:r>
              <a:rPr lang="en-US" dirty="0"/>
              <a:t>Add source</a:t>
            </a:r>
            <a:endParaRPr lang="en-GB" dirty="0"/>
          </a:p>
        </p:txBody>
      </p:sp>
      <p:sp>
        <p:nvSpPr>
          <p:cNvPr id="11" name="Pentagon 24">
            <a:extLst>
              <a:ext uri="{FF2B5EF4-FFF2-40B4-BE49-F238E27FC236}">
                <a16:creationId xmlns:a16="http://schemas.microsoft.com/office/drawing/2014/main" id="{602D381E-A8A5-456F-BE58-5B7EB4E84C7F}"/>
              </a:ext>
            </a:extLst>
          </p:cNvPr>
          <p:cNvSpPr/>
          <p:nvPr userDrawn="1"/>
        </p:nvSpPr>
        <p:spPr>
          <a:xfrm>
            <a:off x="1" y="6447281"/>
            <a:ext cx="467635" cy="24922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0145" tIns="40073" rIns="80145" bIns="40073" rtlCol="0" anchor="ctr"/>
          <a:lstStyle/>
          <a:p>
            <a:pPr algn="ctr"/>
            <a:endParaRPr lang="en-GB" sz="1800">
              <a:solidFill>
                <a:prstClr val="white"/>
              </a:solidFill>
              <a:latin typeface="Calibri" charset="0"/>
              <a:ea typeface="Calibri" charset="0"/>
              <a:cs typeface="Calibri" charset="0"/>
            </a:endParaRPr>
          </a:p>
        </p:txBody>
      </p:sp>
    </p:spTree>
    <p:extLst>
      <p:ext uri="{BB962C8B-B14F-4D97-AF65-F5344CB8AC3E}">
        <p14:creationId xmlns:p14="http://schemas.microsoft.com/office/powerpoint/2010/main" val="2315083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EF4E8-78A3-CA4F-8E4A-27219AE7C3C8}"/>
              </a:ext>
            </a:extLst>
          </p:cNvPr>
          <p:cNvSpPr>
            <a:spLocks noGrp="1"/>
          </p:cNvSpPr>
          <p:nvPr>
            <p:ph type="title"/>
          </p:nvPr>
        </p:nvSpPr>
        <p:spPr>
          <a:xfrm>
            <a:off x="831851" y="1709740"/>
            <a:ext cx="10515600" cy="2852737"/>
          </a:xfrm>
        </p:spPr>
        <p:txBody>
          <a:bodyPr anchor="b"/>
          <a:lstStyle>
            <a:lvl1pPr>
              <a:defRPr sz="4500"/>
            </a:lvl1pPr>
          </a:lstStyle>
          <a:p>
            <a:r>
              <a:rPr lang="en-GB"/>
              <a:t>Click to edit Master title style</a:t>
            </a:r>
          </a:p>
        </p:txBody>
      </p:sp>
      <p:sp>
        <p:nvSpPr>
          <p:cNvPr id="3" name="Text Placeholder 2">
            <a:extLst>
              <a:ext uri="{FF2B5EF4-FFF2-40B4-BE49-F238E27FC236}">
                <a16:creationId xmlns:a16="http://schemas.microsoft.com/office/drawing/2014/main" id="{5D3B486A-082D-7742-8BC9-795B7AE03A32}"/>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677C926-8A70-9448-97C4-E439B73A44EE}"/>
              </a:ext>
            </a:extLst>
          </p:cNvPr>
          <p:cNvSpPr>
            <a:spLocks noGrp="1"/>
          </p:cNvSpPr>
          <p:nvPr>
            <p:ph type="dt" sz="half" idx="10"/>
          </p:nvPr>
        </p:nvSpPr>
        <p:spPr/>
        <p:txBody>
          <a:bodyPr/>
          <a:lstStyle/>
          <a:p>
            <a:fld id="{EC7AE81C-0388-6E49-BEC4-3DBF343261C5}" type="datetime1">
              <a:rPr lang="en-GB" smtClean="0">
                <a:solidFill>
                  <a:prstClr val="white"/>
                </a:solidFill>
                <a:latin typeface="Arial"/>
              </a:rPr>
              <a:pPr/>
              <a:t>15/07/2020</a:t>
            </a:fld>
            <a:endParaRPr lang="en-GB" dirty="0">
              <a:solidFill>
                <a:prstClr val="white"/>
              </a:solidFill>
              <a:latin typeface="Arial"/>
            </a:endParaRPr>
          </a:p>
        </p:txBody>
      </p:sp>
      <p:sp>
        <p:nvSpPr>
          <p:cNvPr id="5" name="Footer Placeholder 4">
            <a:extLst>
              <a:ext uri="{FF2B5EF4-FFF2-40B4-BE49-F238E27FC236}">
                <a16:creationId xmlns:a16="http://schemas.microsoft.com/office/drawing/2014/main" id="{C9978BA6-5A18-7A45-94EB-26D10B69CCE3}"/>
              </a:ext>
            </a:extLst>
          </p:cNvPr>
          <p:cNvSpPr>
            <a:spLocks noGrp="1"/>
          </p:cNvSpPr>
          <p:nvPr>
            <p:ph type="ftr" sz="quarter" idx="11"/>
          </p:nvPr>
        </p:nvSpPr>
        <p:spPr/>
        <p:txBody>
          <a:bodyPr/>
          <a:lstStyle/>
          <a:p>
            <a:r>
              <a:rPr lang="en-GB">
                <a:solidFill>
                  <a:prstClr val="white"/>
                </a:solidFill>
                <a:latin typeface="Arial"/>
              </a:rPr>
              <a:t>Dr Steve Laitner </a:t>
            </a:r>
            <a:endParaRPr lang="en-GB" dirty="0">
              <a:solidFill>
                <a:prstClr val="white"/>
              </a:solidFill>
              <a:latin typeface="Arial"/>
            </a:endParaRPr>
          </a:p>
        </p:txBody>
      </p:sp>
      <p:sp>
        <p:nvSpPr>
          <p:cNvPr id="6" name="Slide Number Placeholder 5">
            <a:extLst>
              <a:ext uri="{FF2B5EF4-FFF2-40B4-BE49-F238E27FC236}">
                <a16:creationId xmlns:a16="http://schemas.microsoft.com/office/drawing/2014/main" id="{20CC70C1-3274-1B4F-8BA3-4337987CD5AB}"/>
              </a:ext>
            </a:extLst>
          </p:cNvPr>
          <p:cNvSpPr>
            <a:spLocks noGrp="1"/>
          </p:cNvSpPr>
          <p:nvPr>
            <p:ph type="sldNum" sz="quarter" idx="12"/>
          </p:nvPr>
        </p:nvSpPr>
        <p:spPr/>
        <p:txBody>
          <a:bodyPr/>
          <a:lstStyle/>
          <a:p>
            <a:fld id="{82464824-C226-DE44-A3F5-D663D1A4CBE0}" type="slidenum">
              <a:rPr lang="en-GB" smtClean="0"/>
              <a:t>‹#›</a:t>
            </a:fld>
            <a:endParaRPr lang="en-GB"/>
          </a:p>
        </p:txBody>
      </p:sp>
    </p:spTree>
    <p:extLst>
      <p:ext uri="{BB962C8B-B14F-4D97-AF65-F5344CB8AC3E}">
        <p14:creationId xmlns:p14="http://schemas.microsoft.com/office/powerpoint/2010/main" val="4234784043"/>
      </p:ext>
    </p:extLst>
  </p:cSld>
  <p:clrMapOvr>
    <a:masterClrMapping/>
  </p:clrMapOvr>
  <p:hf hdr="0"/>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796D198-E7CE-4F2B-8CC6-69E7084C3219}" type="datetimeFigureOut">
              <a:rPr lang="en-GB" smtClean="0"/>
              <a:t>15/07/2020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B66749-34DC-4C0E-B27C-08BB2BC29AA5}" type="slidenum">
              <a:rPr lang="en-GB" smtClean="0"/>
              <a:t>‹#›</a:t>
            </a:fld>
            <a:endParaRPr lang="en-GB"/>
          </a:p>
        </p:txBody>
      </p:sp>
    </p:spTree>
    <p:extLst>
      <p:ext uri="{BB962C8B-B14F-4D97-AF65-F5344CB8AC3E}">
        <p14:creationId xmlns:p14="http://schemas.microsoft.com/office/powerpoint/2010/main" val="2303749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796D198-E7CE-4F2B-8CC6-69E7084C3219}" type="datetimeFigureOut">
              <a:rPr lang="en-GB" smtClean="0"/>
              <a:t>15/07/2020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B66749-34DC-4C0E-B27C-08BB2BC29AA5}" type="slidenum">
              <a:rPr lang="en-GB" smtClean="0"/>
              <a:t>‹#›</a:t>
            </a:fld>
            <a:endParaRPr lang="en-GB"/>
          </a:p>
        </p:txBody>
      </p:sp>
    </p:spTree>
    <p:extLst>
      <p:ext uri="{BB962C8B-B14F-4D97-AF65-F5344CB8AC3E}">
        <p14:creationId xmlns:p14="http://schemas.microsoft.com/office/powerpoint/2010/main" val="16395767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96D198-E7CE-4F2B-8CC6-69E7084C3219}" type="datetimeFigureOut">
              <a:rPr lang="en-GB" smtClean="0"/>
              <a:t>15/07/2020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B66749-34DC-4C0E-B27C-08BB2BC29AA5}" type="slidenum">
              <a:rPr lang="en-GB" smtClean="0"/>
              <a:t>‹#›</a:t>
            </a:fld>
            <a:endParaRPr lang="en-GB"/>
          </a:p>
        </p:txBody>
      </p:sp>
    </p:spTree>
    <p:extLst>
      <p:ext uri="{BB962C8B-B14F-4D97-AF65-F5344CB8AC3E}">
        <p14:creationId xmlns:p14="http://schemas.microsoft.com/office/powerpoint/2010/main" val="17861163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796D198-E7CE-4F2B-8CC6-69E7084C3219}" type="datetimeFigureOut">
              <a:rPr lang="en-GB" smtClean="0"/>
              <a:t>15/07/2020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AB66749-34DC-4C0E-B27C-08BB2BC29AA5}" type="slidenum">
              <a:rPr lang="en-GB" smtClean="0"/>
              <a:t>‹#›</a:t>
            </a:fld>
            <a:endParaRPr lang="en-GB"/>
          </a:p>
        </p:txBody>
      </p:sp>
    </p:spTree>
    <p:extLst>
      <p:ext uri="{BB962C8B-B14F-4D97-AF65-F5344CB8AC3E}">
        <p14:creationId xmlns:p14="http://schemas.microsoft.com/office/powerpoint/2010/main" val="38179197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796D198-E7CE-4F2B-8CC6-69E7084C3219}" type="datetimeFigureOut">
              <a:rPr lang="en-GB" smtClean="0"/>
              <a:t>15/07/2020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AB66749-34DC-4C0E-B27C-08BB2BC29AA5}" type="slidenum">
              <a:rPr lang="en-GB" smtClean="0"/>
              <a:t>‹#›</a:t>
            </a:fld>
            <a:endParaRPr lang="en-GB"/>
          </a:p>
        </p:txBody>
      </p:sp>
    </p:spTree>
    <p:extLst>
      <p:ext uri="{BB962C8B-B14F-4D97-AF65-F5344CB8AC3E}">
        <p14:creationId xmlns:p14="http://schemas.microsoft.com/office/powerpoint/2010/main" val="39691237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796D198-E7CE-4F2B-8CC6-69E7084C3219}" type="datetimeFigureOut">
              <a:rPr lang="en-GB" smtClean="0"/>
              <a:t>15/07/2020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AB66749-34DC-4C0E-B27C-08BB2BC29AA5}" type="slidenum">
              <a:rPr lang="en-GB" smtClean="0"/>
              <a:t>‹#›</a:t>
            </a:fld>
            <a:endParaRPr lang="en-GB"/>
          </a:p>
        </p:txBody>
      </p:sp>
    </p:spTree>
    <p:extLst>
      <p:ext uri="{BB962C8B-B14F-4D97-AF65-F5344CB8AC3E}">
        <p14:creationId xmlns:p14="http://schemas.microsoft.com/office/powerpoint/2010/main" val="14387533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96D198-E7CE-4F2B-8CC6-69E7084C3219}" type="datetimeFigureOut">
              <a:rPr lang="en-GB" smtClean="0"/>
              <a:t>15/07/2020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AB66749-34DC-4C0E-B27C-08BB2BC29AA5}" type="slidenum">
              <a:rPr lang="en-GB" smtClean="0"/>
              <a:t>‹#›</a:t>
            </a:fld>
            <a:endParaRPr lang="en-GB"/>
          </a:p>
        </p:txBody>
      </p:sp>
    </p:spTree>
    <p:extLst>
      <p:ext uri="{BB962C8B-B14F-4D97-AF65-F5344CB8AC3E}">
        <p14:creationId xmlns:p14="http://schemas.microsoft.com/office/powerpoint/2010/main" val="568027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96D198-E7CE-4F2B-8CC6-69E7084C3219}" type="datetimeFigureOut">
              <a:rPr lang="en-GB" smtClean="0"/>
              <a:t>15/07/2020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AB66749-34DC-4C0E-B27C-08BB2BC29AA5}" type="slidenum">
              <a:rPr lang="en-GB" smtClean="0"/>
              <a:t>‹#›</a:t>
            </a:fld>
            <a:endParaRPr lang="en-GB"/>
          </a:p>
        </p:txBody>
      </p:sp>
    </p:spTree>
    <p:extLst>
      <p:ext uri="{BB962C8B-B14F-4D97-AF65-F5344CB8AC3E}">
        <p14:creationId xmlns:p14="http://schemas.microsoft.com/office/powerpoint/2010/main" val="10006890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96D198-E7CE-4F2B-8CC6-69E7084C3219}" type="datetimeFigureOut">
              <a:rPr lang="en-GB" smtClean="0"/>
              <a:t>15/07/2020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AB66749-34DC-4C0E-B27C-08BB2BC29AA5}" type="slidenum">
              <a:rPr lang="en-GB" smtClean="0"/>
              <a:t>‹#›</a:t>
            </a:fld>
            <a:endParaRPr lang="en-GB"/>
          </a:p>
        </p:txBody>
      </p:sp>
    </p:spTree>
    <p:extLst>
      <p:ext uri="{BB962C8B-B14F-4D97-AF65-F5344CB8AC3E}">
        <p14:creationId xmlns:p14="http://schemas.microsoft.com/office/powerpoint/2010/main" val="26486597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796D198-E7CE-4F2B-8CC6-69E7084C3219}" type="datetimeFigureOut">
              <a:rPr lang="en-GB" smtClean="0"/>
              <a:t>15/07/2020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B66749-34DC-4C0E-B27C-08BB2BC29AA5}" type="slidenum">
              <a:rPr lang="en-GB" smtClean="0"/>
              <a:t>‹#›</a:t>
            </a:fld>
            <a:endParaRPr lang="en-GB"/>
          </a:p>
        </p:txBody>
      </p:sp>
    </p:spTree>
    <p:extLst>
      <p:ext uri="{BB962C8B-B14F-4D97-AF65-F5344CB8AC3E}">
        <p14:creationId xmlns:p14="http://schemas.microsoft.com/office/powerpoint/2010/main" val="1707324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7BA2-5C81-044C-959A-D079FCEAF82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2834800-3DC3-5A47-B61F-15989BEBAC8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25CC670-815A-AC43-9058-32309F27F33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2C12F959-E4C5-1E4F-9825-358C7FECE79F}"/>
              </a:ext>
            </a:extLst>
          </p:cNvPr>
          <p:cNvSpPr>
            <a:spLocks noGrp="1"/>
          </p:cNvSpPr>
          <p:nvPr>
            <p:ph type="dt" sz="half" idx="10"/>
          </p:nvPr>
        </p:nvSpPr>
        <p:spPr/>
        <p:txBody>
          <a:bodyPr/>
          <a:lstStyle/>
          <a:p>
            <a:fld id="{64CAB21E-A861-BD43-94FC-6DCEC7022A06}" type="datetime1">
              <a:rPr lang="en-GB" smtClean="0">
                <a:solidFill>
                  <a:prstClr val="white"/>
                </a:solidFill>
                <a:latin typeface="Arial"/>
              </a:rPr>
              <a:pPr/>
              <a:t>15/07/2020</a:t>
            </a:fld>
            <a:endParaRPr lang="en-GB" dirty="0">
              <a:solidFill>
                <a:prstClr val="white"/>
              </a:solidFill>
              <a:latin typeface="Arial"/>
            </a:endParaRPr>
          </a:p>
        </p:txBody>
      </p:sp>
      <p:sp>
        <p:nvSpPr>
          <p:cNvPr id="6" name="Footer Placeholder 5">
            <a:extLst>
              <a:ext uri="{FF2B5EF4-FFF2-40B4-BE49-F238E27FC236}">
                <a16:creationId xmlns:a16="http://schemas.microsoft.com/office/drawing/2014/main" id="{265EE4D8-0F08-D345-9BF0-2F53D4794842}"/>
              </a:ext>
            </a:extLst>
          </p:cNvPr>
          <p:cNvSpPr>
            <a:spLocks noGrp="1"/>
          </p:cNvSpPr>
          <p:nvPr>
            <p:ph type="ftr" sz="quarter" idx="11"/>
          </p:nvPr>
        </p:nvSpPr>
        <p:spPr/>
        <p:txBody>
          <a:bodyPr/>
          <a:lstStyle/>
          <a:p>
            <a:r>
              <a:rPr lang="en-GB">
                <a:solidFill>
                  <a:prstClr val="white"/>
                </a:solidFill>
                <a:latin typeface="Arial"/>
              </a:rPr>
              <a:t>Dr Steve Laitner </a:t>
            </a:r>
            <a:endParaRPr lang="en-GB" dirty="0">
              <a:solidFill>
                <a:prstClr val="white"/>
              </a:solidFill>
              <a:latin typeface="Arial"/>
            </a:endParaRPr>
          </a:p>
        </p:txBody>
      </p:sp>
      <p:sp>
        <p:nvSpPr>
          <p:cNvPr id="7" name="Slide Number Placeholder 6">
            <a:extLst>
              <a:ext uri="{FF2B5EF4-FFF2-40B4-BE49-F238E27FC236}">
                <a16:creationId xmlns:a16="http://schemas.microsoft.com/office/drawing/2014/main" id="{DE2B8066-BE90-DF42-A578-8A05156BE8C8}"/>
              </a:ext>
            </a:extLst>
          </p:cNvPr>
          <p:cNvSpPr>
            <a:spLocks noGrp="1"/>
          </p:cNvSpPr>
          <p:nvPr>
            <p:ph type="sldNum" sz="quarter" idx="12"/>
          </p:nvPr>
        </p:nvSpPr>
        <p:spPr/>
        <p:txBody>
          <a:bodyPr/>
          <a:lstStyle/>
          <a:p>
            <a:fld id="{82464824-C226-DE44-A3F5-D663D1A4CBE0}" type="slidenum">
              <a:rPr lang="en-GB" smtClean="0"/>
              <a:t>‹#›</a:t>
            </a:fld>
            <a:endParaRPr lang="en-GB"/>
          </a:p>
        </p:txBody>
      </p:sp>
    </p:spTree>
    <p:extLst>
      <p:ext uri="{BB962C8B-B14F-4D97-AF65-F5344CB8AC3E}">
        <p14:creationId xmlns:p14="http://schemas.microsoft.com/office/powerpoint/2010/main" val="6529661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796D198-E7CE-4F2B-8CC6-69E7084C3219}" type="datetimeFigureOut">
              <a:rPr lang="en-GB" smtClean="0"/>
              <a:t>15/07/2020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B66749-34DC-4C0E-B27C-08BB2BC29AA5}" type="slidenum">
              <a:rPr lang="en-GB" smtClean="0"/>
              <a:t>‹#›</a:t>
            </a:fld>
            <a:endParaRPr lang="en-GB"/>
          </a:p>
        </p:txBody>
      </p:sp>
    </p:spTree>
    <p:extLst>
      <p:ext uri="{BB962C8B-B14F-4D97-AF65-F5344CB8AC3E}">
        <p14:creationId xmlns:p14="http://schemas.microsoft.com/office/powerpoint/2010/main" val="449279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E85A8-0197-C64E-8818-55AF0B99F11D}"/>
              </a:ext>
            </a:extLst>
          </p:cNvPr>
          <p:cNvSpPr>
            <a:spLocks noGrp="1"/>
          </p:cNvSpPr>
          <p:nvPr>
            <p:ph type="title"/>
          </p:nvPr>
        </p:nvSpPr>
        <p:spPr>
          <a:xfrm>
            <a:off x="839788" y="365127"/>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67139174-3F09-B443-9932-DDE751961A69}"/>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5D2BB358-F275-C940-BF98-C7457C59474C}"/>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D5BC8B4-1B68-1A46-ACF4-D88C9A3F0CAF}"/>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821E6E05-79ED-A94B-8E83-CAAA6A66BA7A}"/>
              </a:ext>
            </a:extLst>
          </p:cNvPr>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14D5F89A-E7C3-3F4C-95B5-B0D30D834435}"/>
              </a:ext>
            </a:extLst>
          </p:cNvPr>
          <p:cNvSpPr>
            <a:spLocks noGrp="1"/>
          </p:cNvSpPr>
          <p:nvPr>
            <p:ph type="dt" sz="half" idx="10"/>
          </p:nvPr>
        </p:nvSpPr>
        <p:spPr/>
        <p:txBody>
          <a:bodyPr/>
          <a:lstStyle/>
          <a:p>
            <a:fld id="{EC7AE81C-0388-6E49-BEC4-3DBF343261C5}" type="datetime1">
              <a:rPr lang="en-GB" smtClean="0">
                <a:solidFill>
                  <a:prstClr val="white"/>
                </a:solidFill>
                <a:latin typeface="Arial"/>
              </a:rPr>
              <a:pPr/>
              <a:t>15/07/2020</a:t>
            </a:fld>
            <a:endParaRPr lang="en-GB" dirty="0">
              <a:solidFill>
                <a:prstClr val="white"/>
              </a:solidFill>
              <a:latin typeface="Arial"/>
            </a:endParaRPr>
          </a:p>
        </p:txBody>
      </p:sp>
      <p:sp>
        <p:nvSpPr>
          <p:cNvPr id="8" name="Footer Placeholder 7">
            <a:extLst>
              <a:ext uri="{FF2B5EF4-FFF2-40B4-BE49-F238E27FC236}">
                <a16:creationId xmlns:a16="http://schemas.microsoft.com/office/drawing/2014/main" id="{2A130D90-785A-9742-BD91-EE1484F845F2}"/>
              </a:ext>
            </a:extLst>
          </p:cNvPr>
          <p:cNvSpPr>
            <a:spLocks noGrp="1"/>
          </p:cNvSpPr>
          <p:nvPr>
            <p:ph type="ftr" sz="quarter" idx="11"/>
          </p:nvPr>
        </p:nvSpPr>
        <p:spPr/>
        <p:txBody>
          <a:bodyPr/>
          <a:lstStyle/>
          <a:p>
            <a:r>
              <a:rPr lang="en-GB">
                <a:solidFill>
                  <a:prstClr val="white"/>
                </a:solidFill>
                <a:latin typeface="Arial"/>
              </a:rPr>
              <a:t>Dr Steve Laitner </a:t>
            </a:r>
            <a:endParaRPr lang="en-GB" dirty="0">
              <a:solidFill>
                <a:prstClr val="white"/>
              </a:solidFill>
              <a:latin typeface="Arial"/>
            </a:endParaRPr>
          </a:p>
        </p:txBody>
      </p:sp>
      <p:sp>
        <p:nvSpPr>
          <p:cNvPr id="9" name="Slide Number Placeholder 8">
            <a:extLst>
              <a:ext uri="{FF2B5EF4-FFF2-40B4-BE49-F238E27FC236}">
                <a16:creationId xmlns:a16="http://schemas.microsoft.com/office/drawing/2014/main" id="{14C5CA93-5A37-0040-B96C-506FEF0F4BFE}"/>
              </a:ext>
            </a:extLst>
          </p:cNvPr>
          <p:cNvSpPr>
            <a:spLocks noGrp="1"/>
          </p:cNvSpPr>
          <p:nvPr>
            <p:ph type="sldNum" sz="quarter" idx="12"/>
          </p:nvPr>
        </p:nvSpPr>
        <p:spPr/>
        <p:txBody>
          <a:bodyPr/>
          <a:lstStyle/>
          <a:p>
            <a:fld id="{82464824-C226-DE44-A3F5-D663D1A4CBE0}" type="slidenum">
              <a:rPr lang="en-GB" smtClean="0"/>
              <a:t>‹#›</a:t>
            </a:fld>
            <a:endParaRPr lang="en-GB"/>
          </a:p>
        </p:txBody>
      </p:sp>
    </p:spTree>
    <p:extLst>
      <p:ext uri="{BB962C8B-B14F-4D97-AF65-F5344CB8AC3E}">
        <p14:creationId xmlns:p14="http://schemas.microsoft.com/office/powerpoint/2010/main" val="1050464558"/>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937D4-C279-D24C-B4D0-F65098749A27}"/>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AC98B03B-0436-8D43-BA5A-8BADACBA437E}"/>
              </a:ext>
            </a:extLst>
          </p:cNvPr>
          <p:cNvSpPr>
            <a:spLocks noGrp="1"/>
          </p:cNvSpPr>
          <p:nvPr>
            <p:ph type="dt" sz="half" idx="10"/>
          </p:nvPr>
        </p:nvSpPr>
        <p:spPr/>
        <p:txBody>
          <a:bodyPr/>
          <a:lstStyle/>
          <a:p>
            <a:fld id="{64D01196-C1AF-0942-A22D-0F54948CA509}" type="datetime1">
              <a:rPr lang="en-GB" smtClean="0">
                <a:solidFill>
                  <a:prstClr val="white"/>
                </a:solidFill>
                <a:latin typeface="Arial"/>
              </a:rPr>
              <a:pPr/>
              <a:t>15/07/2020</a:t>
            </a:fld>
            <a:endParaRPr lang="en-GB" dirty="0">
              <a:solidFill>
                <a:prstClr val="white"/>
              </a:solidFill>
              <a:latin typeface="Arial"/>
            </a:endParaRPr>
          </a:p>
        </p:txBody>
      </p:sp>
      <p:sp>
        <p:nvSpPr>
          <p:cNvPr id="4" name="Footer Placeholder 3">
            <a:extLst>
              <a:ext uri="{FF2B5EF4-FFF2-40B4-BE49-F238E27FC236}">
                <a16:creationId xmlns:a16="http://schemas.microsoft.com/office/drawing/2014/main" id="{C23A5012-2D53-2548-AAE7-0AF9367C65C9}"/>
              </a:ext>
            </a:extLst>
          </p:cNvPr>
          <p:cNvSpPr>
            <a:spLocks noGrp="1"/>
          </p:cNvSpPr>
          <p:nvPr>
            <p:ph type="ftr" sz="quarter" idx="11"/>
          </p:nvPr>
        </p:nvSpPr>
        <p:spPr/>
        <p:txBody>
          <a:bodyPr/>
          <a:lstStyle/>
          <a:p>
            <a:r>
              <a:rPr lang="en-GB">
                <a:solidFill>
                  <a:prstClr val="white"/>
                </a:solidFill>
                <a:latin typeface="Arial"/>
              </a:rPr>
              <a:t>Dr Steve Laitner </a:t>
            </a:r>
            <a:endParaRPr lang="en-GB" dirty="0">
              <a:solidFill>
                <a:prstClr val="white"/>
              </a:solidFill>
              <a:latin typeface="Arial"/>
            </a:endParaRPr>
          </a:p>
        </p:txBody>
      </p:sp>
      <p:sp>
        <p:nvSpPr>
          <p:cNvPr id="5" name="Slide Number Placeholder 4">
            <a:extLst>
              <a:ext uri="{FF2B5EF4-FFF2-40B4-BE49-F238E27FC236}">
                <a16:creationId xmlns:a16="http://schemas.microsoft.com/office/drawing/2014/main" id="{778D0107-9112-CC44-A510-CD5B1723CC16}"/>
              </a:ext>
            </a:extLst>
          </p:cNvPr>
          <p:cNvSpPr>
            <a:spLocks noGrp="1"/>
          </p:cNvSpPr>
          <p:nvPr>
            <p:ph type="sldNum" sz="quarter" idx="12"/>
          </p:nvPr>
        </p:nvSpPr>
        <p:spPr/>
        <p:txBody>
          <a:bodyPr/>
          <a:lstStyle/>
          <a:p>
            <a:fld id="{82464824-C226-DE44-A3F5-D663D1A4CBE0}" type="slidenum">
              <a:rPr lang="en-GB" smtClean="0"/>
              <a:t>‹#›</a:t>
            </a:fld>
            <a:endParaRPr lang="en-GB"/>
          </a:p>
        </p:txBody>
      </p:sp>
    </p:spTree>
    <p:extLst>
      <p:ext uri="{BB962C8B-B14F-4D97-AF65-F5344CB8AC3E}">
        <p14:creationId xmlns:p14="http://schemas.microsoft.com/office/powerpoint/2010/main" val="35502889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3.pn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image" Target="../media/image6.png"/><Relationship Id="rId5" Type="http://schemas.openxmlformats.org/officeDocument/2006/relationships/slideLayout" Target="../slideLayouts/slideLayout55.xml"/><Relationship Id="rId10" Type="http://schemas.openxmlformats.org/officeDocument/2006/relationships/theme" Target="../theme/theme5.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34856B-283E-4D3F-BF5F-414B11A005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6C67A38-6223-4FF0-ACC7-D396B6A88E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2DF90C6-AC8E-4381-803E-B686A09B63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41F940-DFC7-416E-B204-4B13E53FEB66}" type="datetimeFigureOut">
              <a:rPr lang="en-GB" smtClean="0"/>
              <a:t>15/07/2020</a:t>
            </a:fld>
            <a:endParaRPr lang="en-GB"/>
          </a:p>
        </p:txBody>
      </p:sp>
      <p:sp>
        <p:nvSpPr>
          <p:cNvPr id="5" name="Footer Placeholder 4">
            <a:extLst>
              <a:ext uri="{FF2B5EF4-FFF2-40B4-BE49-F238E27FC236}">
                <a16:creationId xmlns:a16="http://schemas.microsoft.com/office/drawing/2014/main" id="{08D6098E-6FB5-44BF-8FD9-204D6C212D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EC36586-13D4-444E-BD07-8BDC82C489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D18596-DF09-4D74-A0DB-7178DD75DA02}" type="slidenum">
              <a:rPr lang="en-GB" smtClean="0"/>
              <a:t>‹#›</a:t>
            </a:fld>
            <a:endParaRPr lang="en-GB"/>
          </a:p>
        </p:txBody>
      </p:sp>
    </p:spTree>
    <p:extLst>
      <p:ext uri="{BB962C8B-B14F-4D97-AF65-F5344CB8AC3E}">
        <p14:creationId xmlns:p14="http://schemas.microsoft.com/office/powerpoint/2010/main" val="4184374728"/>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CF307C-A2B6-904C-BEA9-7F8AE989076A}"/>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9488E1F3-4FB8-9143-ABAD-0750D5755D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4A5CC67-BCA0-C240-81FB-ACFB16E8006A}"/>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solidFill>
                  <a:prstClr val="white"/>
                </a:solidFill>
                <a:latin typeface="Arial"/>
              </a:rPr>
              <a:t>15/09/2017</a:t>
            </a:r>
            <a:endParaRPr lang="en-GB">
              <a:solidFill>
                <a:prstClr val="white"/>
              </a:solidFill>
              <a:latin typeface="Arial"/>
            </a:endParaRPr>
          </a:p>
        </p:txBody>
      </p:sp>
      <p:sp>
        <p:nvSpPr>
          <p:cNvPr id="5" name="Footer Placeholder 4">
            <a:extLst>
              <a:ext uri="{FF2B5EF4-FFF2-40B4-BE49-F238E27FC236}">
                <a16:creationId xmlns:a16="http://schemas.microsoft.com/office/drawing/2014/main" id="{BDE27EF7-5866-054C-8321-A298F6FAE400}"/>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a:solidFill>
                  <a:prstClr val="white"/>
                </a:solidFill>
                <a:latin typeface="Arial"/>
              </a:rPr>
              <a:t>Name of author - add with Insert &gt; Header and Footer</a:t>
            </a:r>
          </a:p>
        </p:txBody>
      </p:sp>
      <p:sp>
        <p:nvSpPr>
          <p:cNvPr id="6" name="Slide Number Placeholder 5">
            <a:extLst>
              <a:ext uri="{FF2B5EF4-FFF2-40B4-BE49-F238E27FC236}">
                <a16:creationId xmlns:a16="http://schemas.microsoft.com/office/drawing/2014/main" id="{78F9AE58-FE4A-9645-B42B-59C064B4722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2464824-C226-DE44-A3F5-D663D1A4CBE0}" type="slidenum">
              <a:rPr lang="en-GB" smtClean="0"/>
              <a:t>‹#›</a:t>
            </a:fld>
            <a:endParaRPr lang="en-GB"/>
          </a:p>
        </p:txBody>
      </p:sp>
    </p:spTree>
    <p:extLst>
      <p:ext uri="{BB962C8B-B14F-4D97-AF65-F5344CB8AC3E}">
        <p14:creationId xmlns:p14="http://schemas.microsoft.com/office/powerpoint/2010/main" val="3786112760"/>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Lst>
  <p:hf sldNum="0"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5768" y="326585"/>
            <a:ext cx="10982472" cy="489982"/>
          </a:xfrm>
          <a:prstGeom prst="rect">
            <a:avLst/>
          </a:prstGeom>
        </p:spPr>
        <p:txBody>
          <a:bodyPr vert="horz" lIns="0" tIns="0" rIns="0" bIns="0" rtlCol="0" anchor="t" anchorCtr="0">
            <a:noAutofit/>
          </a:bodyPr>
          <a:lstStyle/>
          <a:p>
            <a:r>
              <a:rPr lang="en-GB"/>
              <a:t>Click to edit Master title style</a:t>
            </a:r>
            <a:endParaRPr lang="en-US" dirty="0"/>
          </a:p>
        </p:txBody>
      </p:sp>
      <p:sp>
        <p:nvSpPr>
          <p:cNvPr id="3" name="Text Placeholder 2"/>
          <p:cNvSpPr>
            <a:spLocks noGrp="1"/>
          </p:cNvSpPr>
          <p:nvPr>
            <p:ph type="body" idx="1"/>
          </p:nvPr>
        </p:nvSpPr>
        <p:spPr>
          <a:xfrm>
            <a:off x="593760" y="1273094"/>
            <a:ext cx="11004480" cy="4609007"/>
          </a:xfrm>
          <a:prstGeom prst="rect">
            <a:avLst/>
          </a:prstGeom>
        </p:spPr>
        <p:txBody>
          <a:bodyPr vert="horz" lIns="0" tIns="0" rIns="0" bIns="0" rtlCol="0" anchor="t" anchorCtr="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33021" y="6515381"/>
            <a:ext cx="2012064" cy="195951"/>
          </a:xfrm>
          <a:prstGeom prst="rect">
            <a:avLst/>
          </a:prstGeom>
        </p:spPr>
        <p:txBody>
          <a:bodyPr vert="horz" lIns="0" tIns="0" rIns="0" bIns="0" rtlCol="0" anchor="ctr" anchorCtr="0"/>
          <a:lstStyle>
            <a:lvl1pPr algn="r">
              <a:defRPr sz="855">
                <a:solidFill>
                  <a:schemeClr val="tx1"/>
                </a:solidFill>
              </a:defRPr>
            </a:lvl1pPr>
          </a:lstStyle>
          <a:p>
            <a:fld id="{9011FF07-DBF0-45D9-9521-625EDFD9F55E}" type="datetime1">
              <a:rPr lang="en-GB" smtClean="0"/>
              <a:t>15/07/2020</a:t>
            </a:fld>
            <a:endParaRPr lang="en-GB"/>
          </a:p>
        </p:txBody>
      </p:sp>
      <p:sp>
        <p:nvSpPr>
          <p:cNvPr id="5" name="Footer Placeholder 4"/>
          <p:cNvSpPr>
            <a:spLocks noGrp="1"/>
          </p:cNvSpPr>
          <p:nvPr>
            <p:ph type="ftr" sz="quarter" idx="3"/>
          </p:nvPr>
        </p:nvSpPr>
        <p:spPr>
          <a:xfrm>
            <a:off x="1484243" y="6515381"/>
            <a:ext cx="6112397" cy="195951"/>
          </a:xfrm>
          <a:prstGeom prst="rect">
            <a:avLst/>
          </a:prstGeom>
        </p:spPr>
        <p:txBody>
          <a:bodyPr vert="horz" lIns="0" tIns="0" rIns="0" bIns="0" rtlCol="0" anchor="ctr" anchorCtr="0"/>
          <a:lstStyle>
            <a:lvl1pPr algn="l">
              <a:defRPr sz="855">
                <a:solidFill>
                  <a:schemeClr val="tx1"/>
                </a:solidFill>
              </a:defRPr>
            </a:lvl1pPr>
          </a:lstStyle>
          <a:p>
            <a:r>
              <a:rPr lang="en-GB"/>
              <a:t>Presentation title [Edit in Insert menu &gt; Header/Footer dialog]</a:t>
            </a:r>
          </a:p>
        </p:txBody>
      </p:sp>
      <p:sp>
        <p:nvSpPr>
          <p:cNvPr id="6" name="Slide Number Placeholder 5"/>
          <p:cNvSpPr>
            <a:spLocks noGrp="1"/>
          </p:cNvSpPr>
          <p:nvPr>
            <p:ph type="sldNum" sz="quarter" idx="4"/>
          </p:nvPr>
        </p:nvSpPr>
        <p:spPr>
          <a:xfrm>
            <a:off x="10737338" y="6515381"/>
            <a:ext cx="1173412" cy="195951"/>
          </a:xfrm>
          <a:prstGeom prst="rect">
            <a:avLst/>
          </a:prstGeom>
        </p:spPr>
        <p:txBody>
          <a:bodyPr vert="horz" lIns="0" tIns="0" rIns="0" bIns="0" rtlCol="0" anchor="ctr" anchorCtr="0"/>
          <a:lstStyle>
            <a:lvl1pPr algn="r">
              <a:defRPr sz="855">
                <a:solidFill>
                  <a:schemeClr val="tx1"/>
                </a:solidFill>
              </a:defRPr>
            </a:lvl1pPr>
          </a:lstStyle>
          <a:p>
            <a:fld id="{B0E81AF0-94D0-4847-BC9A-6D89D3FE68F7}" type="slidenum">
              <a:rPr lang="en-GB" smtClean="0"/>
              <a:pPr/>
              <a:t>‹#›</a:t>
            </a:fld>
            <a:endParaRPr lang="en-GB"/>
          </a:p>
        </p:txBody>
      </p:sp>
      <p:grpSp>
        <p:nvGrpSpPr>
          <p:cNvPr id="15" name="Group 14">
            <a:extLst>
              <a:ext uri="{FF2B5EF4-FFF2-40B4-BE49-F238E27FC236}">
                <a16:creationId xmlns:a16="http://schemas.microsoft.com/office/drawing/2014/main" id="{BF27A9FB-4DDF-44E0-AB2C-8991B4AA48AC}"/>
              </a:ext>
            </a:extLst>
          </p:cNvPr>
          <p:cNvGrpSpPr/>
          <p:nvPr userDrawn="1"/>
        </p:nvGrpSpPr>
        <p:grpSpPr>
          <a:xfrm>
            <a:off x="0" y="6383315"/>
            <a:ext cx="10939288" cy="480081"/>
            <a:chOff x="0" y="6875999"/>
            <a:chExt cx="9593243" cy="529200"/>
          </a:xfrm>
        </p:grpSpPr>
        <p:cxnSp>
          <p:nvCxnSpPr>
            <p:cNvPr id="16" name="Straight Connector 15">
              <a:extLst>
                <a:ext uri="{FF2B5EF4-FFF2-40B4-BE49-F238E27FC236}">
                  <a16:creationId xmlns:a16="http://schemas.microsoft.com/office/drawing/2014/main" id="{079B7154-134D-4575-BF69-633C553274FB}"/>
                </a:ext>
              </a:extLst>
            </p:cNvPr>
            <p:cNvCxnSpPr/>
            <p:nvPr userDrawn="1"/>
          </p:nvCxnSpPr>
          <p:spPr>
            <a:xfrm>
              <a:off x="0" y="6876000"/>
              <a:ext cx="90640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52CF7AC-D69E-4FF6-9B3C-6F3873F5C37C}"/>
                </a:ext>
              </a:extLst>
            </p:cNvPr>
            <p:cNvCxnSpPr>
              <a:cxnSpLocks noChangeAspect="1"/>
            </p:cNvCxnSpPr>
            <p:nvPr userDrawn="1"/>
          </p:nvCxnSpPr>
          <p:spPr>
            <a:xfrm>
              <a:off x="9064044" y="6875999"/>
              <a:ext cx="529199" cy="5292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Pentagon 24">
            <a:extLst>
              <a:ext uri="{FF2B5EF4-FFF2-40B4-BE49-F238E27FC236}">
                <a16:creationId xmlns:a16="http://schemas.microsoft.com/office/drawing/2014/main" id="{503067D2-5FBB-4CE3-AF13-D4D1A405BF1B}"/>
              </a:ext>
            </a:extLst>
          </p:cNvPr>
          <p:cNvSpPr/>
          <p:nvPr userDrawn="1"/>
        </p:nvSpPr>
        <p:spPr>
          <a:xfrm>
            <a:off x="0" y="6499051"/>
            <a:ext cx="467635" cy="22861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39"/>
          </a:p>
        </p:txBody>
      </p:sp>
      <p:sp>
        <p:nvSpPr>
          <p:cNvPr id="19" name="TextBox 18">
            <a:extLst>
              <a:ext uri="{FF2B5EF4-FFF2-40B4-BE49-F238E27FC236}">
                <a16:creationId xmlns:a16="http://schemas.microsoft.com/office/drawing/2014/main" id="{170E01C8-D8E8-4A0F-878F-4523FE93BA47}"/>
              </a:ext>
            </a:extLst>
          </p:cNvPr>
          <p:cNvSpPr txBox="1"/>
          <p:nvPr userDrawn="1"/>
        </p:nvSpPr>
        <p:spPr bwMode="gray">
          <a:xfrm>
            <a:off x="593762" y="6515381"/>
            <a:ext cx="266125" cy="212249"/>
          </a:xfrm>
          <a:prstGeom prst="rect">
            <a:avLst/>
          </a:prstGeom>
          <a:noFill/>
        </p:spPr>
        <p:txBody>
          <a:bodyPr wrap="square" lIns="0" tIns="0" rIns="0" bIns="0" rtlCol="0" anchor="ctr" anchorCtr="0">
            <a:noAutofit/>
          </a:bodyPr>
          <a:lstStyle/>
          <a:p>
            <a:r>
              <a:rPr lang="en-GB" sz="855" b="1" dirty="0">
                <a:latin typeface="+mj-lt"/>
              </a:rPr>
              <a:t>CF</a:t>
            </a:r>
          </a:p>
        </p:txBody>
      </p:sp>
      <p:cxnSp>
        <p:nvCxnSpPr>
          <p:cNvPr id="20" name="Straight Connector 19">
            <a:extLst>
              <a:ext uri="{FF2B5EF4-FFF2-40B4-BE49-F238E27FC236}">
                <a16:creationId xmlns:a16="http://schemas.microsoft.com/office/drawing/2014/main" id="{08CAFCD5-4E14-430F-B566-05E5EDB3C83E}"/>
              </a:ext>
            </a:extLst>
          </p:cNvPr>
          <p:cNvCxnSpPr/>
          <p:nvPr userDrawn="1"/>
        </p:nvCxnSpPr>
        <p:spPr>
          <a:xfrm flipH="1">
            <a:off x="1119345" y="6548039"/>
            <a:ext cx="0" cy="1306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81254"/>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Lst>
  <p:transition>
    <p:fade/>
  </p:transition>
  <p:hf hdr="0" dt="0"/>
  <p:txStyles>
    <p:titleStyle>
      <a:lvl1pPr algn="l" defTabSz="861993" rtl="0" eaLnBrk="1" latinLnBrk="0" hangingPunct="1">
        <a:lnSpc>
          <a:spcPct val="90000"/>
        </a:lnSpc>
        <a:spcBef>
          <a:spcPct val="0"/>
        </a:spcBef>
        <a:buNone/>
        <a:defRPr sz="1881" b="1" kern="1200">
          <a:solidFill>
            <a:schemeClr val="tx1"/>
          </a:solidFill>
          <a:latin typeface="+mn-lt"/>
          <a:ea typeface="+mj-ea"/>
          <a:cs typeface="+mj-cs"/>
        </a:defRPr>
      </a:lvl1pPr>
    </p:titleStyle>
    <p:bodyStyle>
      <a:lvl1pPr marL="0" indent="0" algn="l" defTabSz="861993" rtl="0" eaLnBrk="1" latinLnBrk="0" hangingPunct="1">
        <a:lnSpc>
          <a:spcPct val="100000"/>
        </a:lnSpc>
        <a:spcBef>
          <a:spcPts val="0"/>
        </a:spcBef>
        <a:spcAft>
          <a:spcPts val="0"/>
        </a:spcAft>
        <a:buFont typeface="Arial" panose="020B0604020202020204" pitchFamily="34" charset="0"/>
        <a:buNone/>
        <a:defRPr sz="1197" kern="1200">
          <a:solidFill>
            <a:schemeClr val="tx1"/>
          </a:solidFill>
          <a:latin typeface="+mn-lt"/>
          <a:ea typeface="+mn-ea"/>
          <a:cs typeface="+mn-cs"/>
        </a:defRPr>
      </a:lvl1pPr>
      <a:lvl2pPr marL="0" indent="0" algn="l" defTabSz="861993" rtl="0" eaLnBrk="1" latinLnBrk="0" hangingPunct="1">
        <a:lnSpc>
          <a:spcPct val="100000"/>
        </a:lnSpc>
        <a:spcBef>
          <a:spcPts val="0"/>
        </a:spcBef>
        <a:spcAft>
          <a:spcPts val="0"/>
        </a:spcAft>
        <a:buFont typeface="Arial" panose="020B0604020202020204" pitchFamily="34" charset="0"/>
        <a:buNone/>
        <a:defRPr sz="1197" b="1" kern="1200">
          <a:solidFill>
            <a:schemeClr val="accent1"/>
          </a:solidFill>
          <a:latin typeface="+mn-lt"/>
          <a:ea typeface="+mn-ea"/>
          <a:cs typeface="+mn-cs"/>
        </a:defRPr>
      </a:lvl2pPr>
      <a:lvl3pPr marL="116991" indent="-116991" algn="l" defTabSz="861993" rtl="0" eaLnBrk="1" latinLnBrk="0" hangingPunct="1">
        <a:lnSpc>
          <a:spcPct val="100000"/>
        </a:lnSpc>
        <a:spcBef>
          <a:spcPts val="0"/>
        </a:spcBef>
        <a:spcAft>
          <a:spcPts val="0"/>
        </a:spcAft>
        <a:buClr>
          <a:schemeClr val="accent1"/>
        </a:buClr>
        <a:buFont typeface="Arial" panose="020B0604020202020204" pitchFamily="34" charset="0"/>
        <a:buChar char="•"/>
        <a:defRPr sz="1197" kern="1200">
          <a:solidFill>
            <a:schemeClr val="tx1"/>
          </a:solidFill>
          <a:latin typeface="+mn-lt"/>
          <a:ea typeface="+mn-ea"/>
          <a:cs typeface="+mn-cs"/>
        </a:defRPr>
      </a:lvl3pPr>
      <a:lvl4pPr marL="230904" indent="-116991" algn="l" defTabSz="861993" rtl="0" eaLnBrk="1" latinLnBrk="0" hangingPunct="1">
        <a:lnSpc>
          <a:spcPct val="100000"/>
        </a:lnSpc>
        <a:spcBef>
          <a:spcPts val="0"/>
        </a:spcBef>
        <a:spcAft>
          <a:spcPts val="0"/>
        </a:spcAft>
        <a:buClr>
          <a:schemeClr val="accent1"/>
        </a:buClr>
        <a:buFont typeface="Tahoma" panose="020B0604030504040204" pitchFamily="34" charset="0"/>
        <a:buChar char="–"/>
        <a:defRPr sz="1197" kern="1200">
          <a:solidFill>
            <a:schemeClr val="tx1"/>
          </a:solidFill>
          <a:latin typeface="+mn-lt"/>
          <a:ea typeface="+mn-ea"/>
          <a:cs typeface="+mn-cs"/>
        </a:defRPr>
      </a:lvl4pPr>
      <a:lvl5pPr marL="347895" indent="-116991" algn="l" defTabSz="861993" rtl="0" eaLnBrk="1" latinLnBrk="0" hangingPunct="1">
        <a:lnSpc>
          <a:spcPct val="100000"/>
        </a:lnSpc>
        <a:spcBef>
          <a:spcPts val="0"/>
        </a:spcBef>
        <a:spcAft>
          <a:spcPts val="0"/>
        </a:spcAft>
        <a:buClr>
          <a:schemeClr val="accent1"/>
        </a:buClr>
        <a:buSzPct val="75000"/>
        <a:buFont typeface="Arial" panose="020B0604020202020204" pitchFamily="34" charset="0"/>
        <a:buChar char="•"/>
        <a:defRPr sz="1197" kern="1200">
          <a:solidFill>
            <a:schemeClr val="tx1"/>
          </a:solidFill>
          <a:latin typeface="+mn-lt"/>
          <a:ea typeface="+mn-ea"/>
          <a:cs typeface="+mn-cs"/>
        </a:defRPr>
      </a:lvl5pPr>
      <a:lvl6pPr marL="461808" indent="-116991" algn="l" defTabSz="861993" rtl="0" eaLnBrk="1" latinLnBrk="0" hangingPunct="1">
        <a:lnSpc>
          <a:spcPct val="100000"/>
        </a:lnSpc>
        <a:spcBef>
          <a:spcPts val="0"/>
        </a:spcBef>
        <a:spcAft>
          <a:spcPts val="770"/>
        </a:spcAft>
        <a:buClr>
          <a:schemeClr val="accent1"/>
        </a:buClr>
        <a:buFont typeface="Tahoma" panose="020B0604030504040204" pitchFamily="34" charset="0"/>
        <a:buChar char="–"/>
        <a:defRPr sz="1197" kern="1200">
          <a:solidFill>
            <a:schemeClr val="tx1"/>
          </a:solidFill>
          <a:latin typeface="+mn-lt"/>
          <a:ea typeface="+mn-ea"/>
          <a:cs typeface="+mn-cs"/>
        </a:defRPr>
      </a:lvl6pPr>
      <a:lvl7pPr marL="2801477"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7pPr>
      <a:lvl8pPr marL="3232474"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8pPr>
      <a:lvl9pPr marL="3663470"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9pPr>
    </p:bodyStyle>
    <p:otherStyle>
      <a:defPPr>
        <a:defRPr lang="en-US"/>
      </a:defPPr>
      <a:lvl1pPr marL="0" algn="l" defTabSz="861993" rtl="0" eaLnBrk="1" latinLnBrk="0" hangingPunct="1">
        <a:defRPr sz="1697" kern="1200">
          <a:solidFill>
            <a:schemeClr val="tx1"/>
          </a:solidFill>
          <a:latin typeface="+mn-lt"/>
          <a:ea typeface="+mn-ea"/>
          <a:cs typeface="+mn-cs"/>
        </a:defRPr>
      </a:lvl1pPr>
      <a:lvl2pPr marL="430997" algn="l" defTabSz="861993" rtl="0" eaLnBrk="1" latinLnBrk="0" hangingPunct="1">
        <a:defRPr sz="1697" kern="1200">
          <a:solidFill>
            <a:schemeClr val="tx1"/>
          </a:solidFill>
          <a:latin typeface="+mn-lt"/>
          <a:ea typeface="+mn-ea"/>
          <a:cs typeface="+mn-cs"/>
        </a:defRPr>
      </a:lvl2pPr>
      <a:lvl3pPr marL="861993" algn="l" defTabSz="861993" rtl="0" eaLnBrk="1" latinLnBrk="0" hangingPunct="1">
        <a:defRPr sz="1697" kern="1200">
          <a:solidFill>
            <a:schemeClr val="tx1"/>
          </a:solidFill>
          <a:latin typeface="+mn-lt"/>
          <a:ea typeface="+mn-ea"/>
          <a:cs typeface="+mn-cs"/>
        </a:defRPr>
      </a:lvl3pPr>
      <a:lvl4pPr marL="1292990" algn="l" defTabSz="861993" rtl="0" eaLnBrk="1" latinLnBrk="0" hangingPunct="1">
        <a:defRPr sz="1697" kern="1200">
          <a:solidFill>
            <a:schemeClr val="tx1"/>
          </a:solidFill>
          <a:latin typeface="+mn-lt"/>
          <a:ea typeface="+mn-ea"/>
          <a:cs typeface="+mn-cs"/>
        </a:defRPr>
      </a:lvl4pPr>
      <a:lvl5pPr marL="1723986" algn="l" defTabSz="861993" rtl="0" eaLnBrk="1" latinLnBrk="0" hangingPunct="1">
        <a:defRPr sz="1697" kern="1200">
          <a:solidFill>
            <a:schemeClr val="tx1"/>
          </a:solidFill>
          <a:latin typeface="+mn-lt"/>
          <a:ea typeface="+mn-ea"/>
          <a:cs typeface="+mn-cs"/>
        </a:defRPr>
      </a:lvl5pPr>
      <a:lvl6pPr marL="2154983" algn="l" defTabSz="861993" rtl="0" eaLnBrk="1" latinLnBrk="0" hangingPunct="1">
        <a:defRPr sz="1697" kern="1200">
          <a:solidFill>
            <a:schemeClr val="tx1"/>
          </a:solidFill>
          <a:latin typeface="+mn-lt"/>
          <a:ea typeface="+mn-ea"/>
          <a:cs typeface="+mn-cs"/>
        </a:defRPr>
      </a:lvl6pPr>
      <a:lvl7pPr marL="2585979" algn="l" defTabSz="861993" rtl="0" eaLnBrk="1" latinLnBrk="0" hangingPunct="1">
        <a:defRPr sz="1697" kern="1200">
          <a:solidFill>
            <a:schemeClr val="tx1"/>
          </a:solidFill>
          <a:latin typeface="+mn-lt"/>
          <a:ea typeface="+mn-ea"/>
          <a:cs typeface="+mn-cs"/>
        </a:defRPr>
      </a:lvl7pPr>
      <a:lvl8pPr marL="3016975" algn="l" defTabSz="861993" rtl="0" eaLnBrk="1" latinLnBrk="0" hangingPunct="1">
        <a:defRPr sz="1697" kern="1200">
          <a:solidFill>
            <a:schemeClr val="tx1"/>
          </a:solidFill>
          <a:latin typeface="+mn-lt"/>
          <a:ea typeface="+mn-ea"/>
          <a:cs typeface="+mn-cs"/>
        </a:defRPr>
      </a:lvl8pPr>
      <a:lvl9pPr marL="3447971" algn="l" defTabSz="861993" rtl="0" eaLnBrk="1" latinLnBrk="0" hangingPunct="1">
        <a:defRPr sz="1697"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8">
          <p15:clr>
            <a:srgbClr val="F26B43"/>
          </p15:clr>
        </p15:guide>
        <p15:guide id="2" pos="6407">
          <p15:clr>
            <a:srgbClr val="F26B43"/>
          </p15:clr>
        </p15:guide>
        <p15:guide id="3" orient="horz" pos="1134">
          <p15:clr>
            <a:srgbClr val="F26B43"/>
          </p15:clr>
        </p15:guide>
        <p15:guide id="4" orient="horz" pos="4082">
          <p15:clr>
            <a:srgbClr val="F26B43"/>
          </p15:clr>
        </p15:guide>
        <p15:guide id="5" orient="horz" pos="884">
          <p15:clr>
            <a:srgbClr val="F26B43"/>
          </p15:clr>
        </p15:guide>
        <p15:guide id="6" orient="horz" pos="226">
          <p15:clr>
            <a:srgbClr val="F26B43"/>
          </p15:clr>
        </p15:guide>
        <p15:guide id="7" orient="horz" pos="56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C57C5B-DC3D-4FA5-8A73-B50BD9B3BCD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53DE0BB8-1287-468E-AD1D-B24B4512D5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8BD100E5-B44D-4892-AE0B-749B824A98EE}"/>
              </a:ext>
            </a:extLst>
          </p:cNvPr>
          <p:cNvSpPr>
            <a:spLocks noGrp="1"/>
          </p:cNvSpPr>
          <p:nvPr>
            <p:ph type="dt" sz="half" idx="2"/>
          </p:nvPr>
        </p:nvSpPr>
        <p:spPr>
          <a:xfrm>
            <a:off x="1719514" y="6356352"/>
            <a:ext cx="2019167" cy="365125"/>
          </a:xfrm>
          <a:prstGeom prst="rect">
            <a:avLst/>
          </a:prstGeom>
        </p:spPr>
        <p:txBody>
          <a:bodyPr vert="horz" lIns="91440" tIns="45720" rIns="91440" bIns="45720" rtlCol="0" anchor="ctr"/>
          <a:lstStyle>
            <a:lvl1pPr algn="l">
              <a:defRPr sz="900" i="1">
                <a:solidFill>
                  <a:schemeClr val="tx1">
                    <a:tint val="75000"/>
                  </a:schemeClr>
                </a:solidFill>
              </a:defRPr>
            </a:lvl1pPr>
          </a:lstStyle>
          <a:p>
            <a:endParaRPr lang="en-GB" dirty="0"/>
          </a:p>
        </p:txBody>
      </p:sp>
      <p:sp>
        <p:nvSpPr>
          <p:cNvPr id="5" name="Footer Placeholder 4">
            <a:extLst>
              <a:ext uri="{FF2B5EF4-FFF2-40B4-BE49-F238E27FC236}">
                <a16:creationId xmlns:a16="http://schemas.microsoft.com/office/drawing/2014/main" id="{95790337-7918-4DC7-AC8B-5EC1E10145FB}"/>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dirty="0"/>
              <a:t>www.foundryhealthcarelewes.co.uk</a:t>
            </a:r>
          </a:p>
        </p:txBody>
      </p:sp>
      <p:sp>
        <p:nvSpPr>
          <p:cNvPr id="6" name="Slide Number Placeholder 5">
            <a:extLst>
              <a:ext uri="{FF2B5EF4-FFF2-40B4-BE49-F238E27FC236}">
                <a16:creationId xmlns:a16="http://schemas.microsoft.com/office/drawing/2014/main" id="{AC54D89E-6EA4-4229-B195-7E3815D84A86}"/>
              </a:ext>
            </a:extLst>
          </p:cNvPr>
          <p:cNvSpPr>
            <a:spLocks noGrp="1"/>
          </p:cNvSpPr>
          <p:nvPr>
            <p:ph type="sldNum" sz="quarter" idx="4"/>
          </p:nvPr>
        </p:nvSpPr>
        <p:spPr>
          <a:xfrm>
            <a:off x="5712855" y="4561636"/>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D49E1AD-CAFC-4162-9B2A-5E1F63CD0137}" type="slidenum">
              <a:rPr lang="en-GB" smtClean="0"/>
              <a:t>‹#›</a:t>
            </a:fld>
            <a:endParaRPr lang="en-GB" dirty="0"/>
          </a:p>
        </p:txBody>
      </p:sp>
      <p:pic>
        <p:nvPicPr>
          <p:cNvPr id="7" name="Picture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285978" y="5657148"/>
            <a:ext cx="1808057" cy="1039633"/>
          </a:xfrm>
          <a:prstGeom prst="rect">
            <a:avLst/>
          </a:prstGeom>
        </p:spPr>
      </p:pic>
    </p:spTree>
    <p:extLst>
      <p:ext uri="{BB962C8B-B14F-4D97-AF65-F5344CB8AC3E}">
        <p14:creationId xmlns:p14="http://schemas.microsoft.com/office/powerpoint/2010/main" val="3146032319"/>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Lst>
  <p:txStyles>
    <p:titleStyle>
      <a:lvl1pPr algn="l" defTabSz="685800" rtl="0" eaLnBrk="1" latinLnBrk="0" hangingPunct="1">
        <a:lnSpc>
          <a:spcPct val="90000"/>
        </a:lnSpc>
        <a:spcBef>
          <a:spcPct val="0"/>
        </a:spcBef>
        <a:buNone/>
        <a:defRPr sz="3300" kern="1200">
          <a:solidFill>
            <a:srgbClr val="036A69"/>
          </a:solidFill>
          <a:latin typeface="Cambria Math" panose="02040503050406030204" pitchFamily="18" charset="0"/>
          <a:ea typeface="Cambria Math" panose="02040503050406030204" pitchFamily="18" charset="0"/>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0D3B53C-3A7F-4D5A-869E-9DDA08396313}"/>
              </a:ext>
            </a:extLst>
          </p:cNvPr>
          <p:cNvSpPr/>
          <p:nvPr userDrawn="1"/>
        </p:nvSpPr>
        <p:spPr>
          <a:xfrm>
            <a:off x="0" y="6498000"/>
            <a:ext cx="121920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latin typeface="Arial"/>
            </a:endParaRPr>
          </a:p>
        </p:txBody>
      </p:sp>
      <p:sp>
        <p:nvSpPr>
          <p:cNvPr id="2" name="Title Placeholder 1">
            <a:extLst>
              <a:ext uri="{FF2B5EF4-FFF2-40B4-BE49-F238E27FC236}">
                <a16:creationId xmlns:a16="http://schemas.microsoft.com/office/drawing/2014/main" id="{7D50E2E5-8B61-4624-A135-836B4DDFC0A9}"/>
              </a:ext>
            </a:extLst>
          </p:cNvPr>
          <p:cNvSpPr>
            <a:spLocks noGrp="1"/>
          </p:cNvSpPr>
          <p:nvPr>
            <p:ph type="title"/>
          </p:nvPr>
        </p:nvSpPr>
        <p:spPr>
          <a:xfrm>
            <a:off x="3264000" y="280800"/>
            <a:ext cx="8448000" cy="457048"/>
          </a:xfrm>
          <a:prstGeom prst="rect">
            <a:avLst/>
          </a:prstGeom>
        </p:spPr>
        <p:txBody>
          <a:bodyPr vert="horz" lIns="0" tIns="0" rIns="0" bIns="0" rtlCol="0" anchor="ctr">
            <a:noAutofit/>
          </a:bodyPr>
          <a:lstStyle/>
          <a:p>
            <a:r>
              <a:rPr lang="en-US"/>
              <a:t>Click to edit Master title</a:t>
            </a:r>
            <a:endParaRPr lang="en-GB"/>
          </a:p>
        </p:txBody>
      </p:sp>
      <p:sp>
        <p:nvSpPr>
          <p:cNvPr id="3" name="Text Placeholder 2">
            <a:extLst>
              <a:ext uri="{FF2B5EF4-FFF2-40B4-BE49-F238E27FC236}">
                <a16:creationId xmlns:a16="http://schemas.microsoft.com/office/drawing/2014/main" id="{618EC159-371C-49E8-A315-894665051589}"/>
              </a:ext>
            </a:extLst>
          </p:cNvPr>
          <p:cNvSpPr>
            <a:spLocks noGrp="1"/>
          </p:cNvSpPr>
          <p:nvPr>
            <p:ph type="body" idx="1"/>
          </p:nvPr>
        </p:nvSpPr>
        <p:spPr>
          <a:xfrm>
            <a:off x="480000" y="1116000"/>
            <a:ext cx="11232000" cy="4899287"/>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4A27B8-ED4A-4C4F-8E92-F1DA9907CA55}"/>
              </a:ext>
            </a:extLst>
          </p:cNvPr>
          <p:cNvSpPr>
            <a:spLocks noGrp="1"/>
          </p:cNvSpPr>
          <p:nvPr>
            <p:ph type="dt" sz="half" idx="2"/>
          </p:nvPr>
        </p:nvSpPr>
        <p:spPr>
          <a:xfrm>
            <a:off x="480001" y="6577477"/>
            <a:ext cx="1488068" cy="184666"/>
          </a:xfrm>
          <a:prstGeom prst="rect">
            <a:avLst/>
          </a:prstGeom>
        </p:spPr>
        <p:txBody>
          <a:bodyPr vert="horz" lIns="0" tIns="0" rIns="0" bIns="0" rtlCol="0" anchor="ctr">
            <a:noAutofit/>
          </a:bodyPr>
          <a:lstStyle>
            <a:lvl1pPr algn="l">
              <a:defRPr sz="1200">
                <a:solidFill>
                  <a:schemeClr val="bg1"/>
                </a:solidFill>
              </a:defRPr>
            </a:lvl1pPr>
          </a:lstStyle>
          <a:p>
            <a:r>
              <a:rPr lang="en-US">
                <a:solidFill>
                  <a:prstClr val="white"/>
                </a:solidFill>
                <a:latin typeface="Arial"/>
              </a:rPr>
              <a:t>15/09/2017</a:t>
            </a:r>
            <a:endParaRPr lang="en-GB">
              <a:solidFill>
                <a:prstClr val="white"/>
              </a:solidFill>
              <a:latin typeface="Arial"/>
            </a:endParaRPr>
          </a:p>
        </p:txBody>
      </p:sp>
      <p:sp>
        <p:nvSpPr>
          <p:cNvPr id="5" name="Footer Placeholder 4">
            <a:extLst>
              <a:ext uri="{FF2B5EF4-FFF2-40B4-BE49-F238E27FC236}">
                <a16:creationId xmlns:a16="http://schemas.microsoft.com/office/drawing/2014/main" id="{C33FBBAC-048A-4917-B5EF-2C1295020A00}"/>
              </a:ext>
            </a:extLst>
          </p:cNvPr>
          <p:cNvSpPr>
            <a:spLocks noGrp="1"/>
          </p:cNvSpPr>
          <p:nvPr>
            <p:ph type="ftr" sz="quarter" idx="3"/>
          </p:nvPr>
        </p:nvSpPr>
        <p:spPr>
          <a:xfrm>
            <a:off x="1968068" y="6577477"/>
            <a:ext cx="6841635" cy="184666"/>
          </a:xfrm>
          <a:prstGeom prst="rect">
            <a:avLst/>
          </a:prstGeom>
        </p:spPr>
        <p:txBody>
          <a:bodyPr vert="horz" lIns="0" tIns="0" rIns="0" bIns="0" rtlCol="0" anchor="ctr">
            <a:noAutofit/>
          </a:bodyPr>
          <a:lstStyle>
            <a:lvl1pPr algn="l">
              <a:defRPr sz="1200">
                <a:solidFill>
                  <a:schemeClr val="bg1"/>
                </a:solidFill>
              </a:defRPr>
            </a:lvl1pPr>
          </a:lstStyle>
          <a:p>
            <a:r>
              <a:rPr lang="en-GB">
                <a:solidFill>
                  <a:prstClr val="white"/>
                </a:solidFill>
                <a:latin typeface="Arial"/>
              </a:rPr>
              <a:t>Name of author - add with Insert &gt; Header and Footer</a:t>
            </a:r>
          </a:p>
        </p:txBody>
      </p:sp>
      <p:pic>
        <p:nvPicPr>
          <p:cNvPr id="8" name="Picture 7">
            <a:extLst>
              <a:ext uri="{FF2B5EF4-FFF2-40B4-BE49-F238E27FC236}">
                <a16:creationId xmlns:a16="http://schemas.microsoft.com/office/drawing/2014/main" id="{508A1159-2171-45DC-9213-0A228B8FD0A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50400" y="388801"/>
            <a:ext cx="2414021" cy="658369"/>
          </a:xfrm>
          <a:prstGeom prst="rect">
            <a:avLst/>
          </a:prstGeom>
        </p:spPr>
      </p:pic>
    </p:spTree>
    <p:extLst>
      <p:ext uri="{BB962C8B-B14F-4D97-AF65-F5344CB8AC3E}">
        <p14:creationId xmlns:p14="http://schemas.microsoft.com/office/powerpoint/2010/main" val="4017320982"/>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Lst>
  <p:hf sldNum="0" hdr="0"/>
  <p:txStyles>
    <p:titleStyle>
      <a:lvl1pPr algn="l" defTabSz="685800" rtl="0" eaLnBrk="1" latinLnBrk="0" hangingPunct="1">
        <a:lnSpc>
          <a:spcPct val="120000"/>
        </a:lnSpc>
        <a:spcBef>
          <a:spcPts val="1417"/>
        </a:spcBef>
        <a:buNone/>
        <a:defRPr sz="4100" kern="1200">
          <a:solidFill>
            <a:schemeClr val="tx2"/>
          </a:solidFill>
          <a:latin typeface="+mj-lt"/>
          <a:ea typeface="+mj-ea"/>
          <a:cs typeface="+mj-cs"/>
        </a:defRPr>
      </a:lvl1pPr>
    </p:titleStyle>
    <p:bodyStyle>
      <a:lvl1pPr marL="0" indent="0" algn="l" defTabSz="685800" rtl="0" eaLnBrk="1" latinLnBrk="0" hangingPunct="1">
        <a:lnSpc>
          <a:spcPct val="120000"/>
        </a:lnSpc>
        <a:spcBef>
          <a:spcPts val="750"/>
        </a:spcBef>
        <a:buFont typeface="Arial" panose="020B0604020202020204" pitchFamily="34" charset="0"/>
        <a:buNone/>
        <a:defRPr sz="26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6D198-E7CE-4F2B-8CC6-69E7084C3219}" type="datetimeFigureOut">
              <a:rPr lang="en-GB" smtClean="0"/>
              <a:t>15/07/2020</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B66749-34DC-4C0E-B27C-08BB2BC29AA5}" type="slidenum">
              <a:rPr lang="en-GB" smtClean="0"/>
              <a:t>‹#›</a:t>
            </a:fld>
            <a:endParaRPr lang="en-GB"/>
          </a:p>
        </p:txBody>
      </p:sp>
    </p:spTree>
    <p:extLst>
      <p:ext uri="{BB962C8B-B14F-4D97-AF65-F5344CB8AC3E}">
        <p14:creationId xmlns:p14="http://schemas.microsoft.com/office/powerpoint/2010/main" val="2975931474"/>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5.xml"/><Relationship Id="rId4" Type="http://schemas.openxmlformats.org/officeDocument/2006/relationships/chart" Target="../charts/char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0.xml"/></Relationships>
</file>

<file path=ppt/slides/_rels/slide36.xml.rels><?xml version="1.0" encoding="UTF-8" standalone="yes"?>
<Relationships xmlns="http://schemas.openxmlformats.org/package/2006/relationships"><Relationship Id="rId2" Type="http://schemas.openxmlformats.org/officeDocument/2006/relationships/hyperlink" Target="https://www.youtube.com/watch?v=95ovIJ3dsNk" TargetMode="External"/><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1.xml"/></Relationships>
</file>

<file path=ppt/slides/_rels/slide39.xml.rels><?xml version="1.0" encoding="UTF-8" standalone="yes"?>
<Relationships xmlns="http://schemas.openxmlformats.org/package/2006/relationships"><Relationship Id="rId2" Type="http://schemas.openxmlformats.org/officeDocument/2006/relationships/hyperlink" Target="https://www.youtube.com/watch?v=XHgLYI9KZ-A" TargetMode="External"/><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1.xml"/></Relationships>
</file>

<file path=ppt/slides/_rels/slide41.xml.rels><?xml version="1.0" encoding="UTF-8" standalone="yes"?>
<Relationships xmlns="http://schemas.openxmlformats.org/package/2006/relationships"><Relationship Id="rId3" Type="http://schemas.openxmlformats.org/officeDocument/2006/relationships/hyperlink" Target="https://iconcope.org/" TargetMode="External"/><Relationship Id="rId2" Type="http://schemas.openxmlformats.org/officeDocument/2006/relationships/notesSlide" Target="../notesSlides/notesSlide18.xml"/><Relationship Id="rId1" Type="http://schemas.openxmlformats.org/officeDocument/2006/relationships/slideLayout" Target="../slideLayouts/slideLayout6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v=dAdNL6d4lpk" TargetMode="External"/><Relationship Id="rId2" Type="http://schemas.openxmlformats.org/officeDocument/2006/relationships/hyperlink" Target="file:///\\resource\ccg\SKC%20Users\sheridan.morrison\Internet%20Explorer\Downloads\adverse-childhood-experiences-report.pdf" TargetMode="External"/><Relationship Id="rId1" Type="http://schemas.openxmlformats.org/officeDocument/2006/relationships/slideLayout" Target="../slideLayouts/slideLayout61.xml"/><Relationship Id="rId6" Type="http://schemas.openxmlformats.org/officeDocument/2006/relationships/hyperlink" Target="https://www.kscmp.org.uk/guidance/sexual-abuse-and-exploitation" TargetMode="External"/><Relationship Id="rId5" Type="http://schemas.openxmlformats.org/officeDocument/2006/relationships/hyperlink" Target="https://www.youtube.com/watch?v=sC4Nn_mYKu0" TargetMode="External"/><Relationship Id="rId4" Type="http://schemas.openxmlformats.org/officeDocument/2006/relationships/hyperlink" Target="https://www.youtube.com/watch?v=jK7YaXoC5dc"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kscmp.org.uk/training/find-training-courses" TargetMode="External"/><Relationship Id="rId2" Type="http://schemas.openxmlformats.org/officeDocument/2006/relationships/hyperlink" Target="http://www.e-lfh.org.uk/" TargetMode="External"/><Relationship Id="rId1" Type="http://schemas.openxmlformats.org/officeDocument/2006/relationships/slideLayout" Target="../slideLayouts/slideLayout61.xml"/><Relationship Id="rId6" Type="http://schemas.openxmlformats.org/officeDocument/2006/relationships/image" Target="../media/image48.png"/><Relationship Id="rId5" Type="http://schemas.openxmlformats.org/officeDocument/2006/relationships/hyperlink" Target="https://www.scie.org.uk/training" TargetMode="External"/><Relationship Id="rId4" Type="http://schemas.openxmlformats.org/officeDocument/2006/relationships/hyperlink" Target="https://www.kent.gov.uk/social-care-and-health/information-for-professionals/training-and-development"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60.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61.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61.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61.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61.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61.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61.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61.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61.xml"/></Relationships>
</file>

<file path=ppt/slides/_rels/slide58.xml.rels><?xml version="1.0" encoding="UTF-8" standalone="yes"?>
<Relationships xmlns="http://schemas.openxmlformats.org/package/2006/relationships"><Relationship Id="rId3" Type="http://schemas.openxmlformats.org/officeDocument/2006/relationships/hyperlink" Target="http://www.domesticabuseservices.org.uk/" TargetMode="External"/><Relationship Id="rId2" Type="http://schemas.openxmlformats.org/officeDocument/2006/relationships/notesSlide" Target="../notesSlides/notesSlide31.xml"/><Relationship Id="rId1" Type="http://schemas.openxmlformats.org/officeDocument/2006/relationships/slideLayout" Target="../slideLayouts/slideLayout61.xml"/><Relationship Id="rId6" Type="http://schemas.openxmlformats.org/officeDocument/2006/relationships/image" Target="../media/image49.png"/><Relationship Id="rId5" Type="http://schemas.openxmlformats.org/officeDocument/2006/relationships/image" Target="../media/image51.png"/><Relationship Id="rId4" Type="http://schemas.openxmlformats.org/officeDocument/2006/relationships/image" Target="../media/image50.png"/></Relationships>
</file>

<file path=ppt/slides/_rels/slide59.xml.rels><?xml version="1.0" encoding="UTF-8" standalone="yes"?>
<Relationships xmlns="http://schemas.openxmlformats.org/package/2006/relationships"><Relationship Id="rId3" Type="http://schemas.openxmlformats.org/officeDocument/2006/relationships/hyperlink" Target="https://www.youtube.com/watch?v=UaJTogQ_YxU&amp;feature=youtu.be" TargetMode="External"/><Relationship Id="rId2" Type="http://schemas.openxmlformats.org/officeDocument/2006/relationships/notesSlide" Target="../notesSlides/notesSlide32.xml"/><Relationship Id="rId1" Type="http://schemas.openxmlformats.org/officeDocument/2006/relationships/slideLayout" Target="../slideLayouts/slideLayout61.xml"/><Relationship Id="rId5" Type="http://schemas.openxmlformats.org/officeDocument/2006/relationships/image" Target="../media/image49.png"/><Relationship Id="rId4" Type="http://schemas.openxmlformats.org/officeDocument/2006/relationships/hyperlink" Target="https://www.creativereview.co.uk/refuge-film-lockdown/" TargetMode="Externa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61.xml"/><Relationship Id="rId6" Type="http://schemas.openxmlformats.org/officeDocument/2006/relationships/image" Target="../media/image49.png"/><Relationship Id="rId5" Type="http://schemas.openxmlformats.org/officeDocument/2006/relationships/image" Target="../media/image54.png"/><Relationship Id="rId4" Type="http://schemas.openxmlformats.org/officeDocument/2006/relationships/image" Target="../media/image5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0.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6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png"/><Relationship Id="rId1" Type="http://schemas.openxmlformats.org/officeDocument/2006/relationships/slideLayout" Target="../slideLayouts/slideLayout61.xml"/><Relationship Id="rId4" Type="http://schemas.openxmlformats.org/officeDocument/2006/relationships/image" Target="../media/image70.JPG"/></Relationships>
</file>

<file path=ppt/slides/_rels/slide6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1.xml"/></Relationships>
</file>

<file path=ppt/slides/_rels/slide68.xml.rels><?xml version="1.0" encoding="UTF-8" standalone="yes"?>
<Relationships xmlns="http://schemas.openxmlformats.org/package/2006/relationships"><Relationship Id="rId3" Type="http://schemas.openxmlformats.org/officeDocument/2006/relationships/hyperlink" Target="https://pixabay.com/en/choice-arrow-question-mark-path-3183317/" TargetMode="External"/><Relationship Id="rId2" Type="http://schemas.openxmlformats.org/officeDocument/2006/relationships/image" Target="../media/image72.png"/><Relationship Id="rId1" Type="http://schemas.openxmlformats.org/officeDocument/2006/relationships/slideLayout" Target="../slideLayouts/slideLayout61.xml"/></Relationships>
</file>

<file path=ppt/slides/_rels/slide6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61.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61.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6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61.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61.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61.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7.png"/></Relationships>
</file>

<file path=ppt/slides/_rels/slide78.xml.rels><?xml version="1.0" encoding="UTF-8" standalone="yes"?>
<Relationships xmlns="http://schemas.openxmlformats.org/package/2006/relationships"><Relationship Id="rId3" Type="http://schemas.openxmlformats.org/officeDocument/2006/relationships/hyperlink" Target="http://www.justintarte.com/2011/12/top-10-questions-to-ask-yourself-in.html" TargetMode="External"/><Relationship Id="rId2" Type="http://schemas.openxmlformats.org/officeDocument/2006/relationships/image" Target="../media/image108.jpg"/><Relationship Id="rId1" Type="http://schemas.openxmlformats.org/officeDocument/2006/relationships/slideLayout" Target="../slideLayouts/slideLayout61.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61.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86.xml.rels><?xml version="1.0" encoding="UTF-8" standalone="yes"?>
<Relationships xmlns="http://schemas.openxmlformats.org/package/2006/relationships"><Relationship Id="rId2" Type="http://schemas.openxmlformats.org/officeDocument/2006/relationships/hyperlink" Target="https://www.eastkenttraininghub.org/plt-evaluation-july-2020"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07006EE-1D1E-42CE-A176-5424DA817500}"/>
              </a:ext>
            </a:extLst>
          </p:cNvPr>
          <p:cNvSpPr>
            <a:spLocks noGrp="1"/>
          </p:cNvSpPr>
          <p:nvPr>
            <p:ph type="subTitle" idx="1"/>
          </p:nvPr>
        </p:nvSpPr>
        <p:spPr>
          <a:xfrm>
            <a:off x="4997003" y="321972"/>
            <a:ext cx="6928833" cy="6091707"/>
          </a:xfrm>
        </p:spPr>
        <p:txBody>
          <a:bodyPr>
            <a:normAutofit fontScale="92500"/>
          </a:bodyPr>
          <a:lstStyle/>
          <a:p>
            <a:pPr algn="l"/>
            <a:r>
              <a:rPr lang="en-GB" dirty="0">
                <a:solidFill>
                  <a:srgbClr val="107070"/>
                </a:solidFill>
              </a:rPr>
              <a:t>2.00pm            K&amp;M CCG update (Navin Kumta)</a:t>
            </a:r>
          </a:p>
          <a:p>
            <a:pPr algn="l"/>
            <a:r>
              <a:rPr lang="en-GB" dirty="0">
                <a:solidFill>
                  <a:srgbClr val="107070"/>
                </a:solidFill>
              </a:rPr>
              <a:t>2.05pm            Training Hub update</a:t>
            </a:r>
          </a:p>
          <a:p>
            <a:pPr algn="l"/>
            <a:r>
              <a:rPr lang="en-GB" dirty="0">
                <a:solidFill>
                  <a:srgbClr val="107070"/>
                </a:solidFill>
              </a:rPr>
              <a:t>2.20pm            How to do an effective remote consultation </a:t>
            </a:r>
          </a:p>
          <a:p>
            <a:pPr algn="l"/>
            <a:r>
              <a:rPr lang="en-GB" dirty="0">
                <a:solidFill>
                  <a:srgbClr val="107070"/>
                </a:solidFill>
              </a:rPr>
              <a:t>	            (Steven </a:t>
            </a:r>
            <a:r>
              <a:rPr lang="en-GB" dirty="0" err="1">
                <a:solidFill>
                  <a:srgbClr val="107070"/>
                </a:solidFill>
              </a:rPr>
              <a:t>Laitner</a:t>
            </a:r>
            <a:r>
              <a:rPr lang="en-GB" dirty="0">
                <a:solidFill>
                  <a:srgbClr val="107070"/>
                </a:solidFill>
              </a:rPr>
              <a:t>)</a:t>
            </a:r>
          </a:p>
          <a:p>
            <a:pPr algn="l"/>
            <a:r>
              <a:rPr lang="en-GB" dirty="0">
                <a:solidFill>
                  <a:srgbClr val="107070"/>
                </a:solidFill>
              </a:rPr>
              <a:t>2.50pm            Break 10 minutes</a:t>
            </a:r>
          </a:p>
          <a:p>
            <a:pPr algn="l"/>
            <a:r>
              <a:rPr lang="en-GB" dirty="0">
                <a:solidFill>
                  <a:srgbClr val="107070"/>
                </a:solidFill>
              </a:rPr>
              <a:t>3.00pm            Safeguarding</a:t>
            </a:r>
          </a:p>
          <a:p>
            <a:pPr marL="1657350" lvl="3" indent="-285750" algn="l">
              <a:buFont typeface="Arial" pitchFamily="34" charset="0"/>
              <a:buChar char="•"/>
            </a:pPr>
            <a:r>
              <a:rPr lang="en-GB" dirty="0">
                <a:solidFill>
                  <a:srgbClr val="107070"/>
                </a:solidFill>
              </a:rPr>
              <a:t>Introduction  Lynne Wright (5mins)</a:t>
            </a:r>
          </a:p>
          <a:p>
            <a:pPr marL="1657350" lvl="3" indent="-285750" algn="l">
              <a:buFont typeface="Arial" pitchFamily="34" charset="0"/>
              <a:buChar char="•"/>
            </a:pPr>
            <a:r>
              <a:rPr lang="en-GB" dirty="0">
                <a:solidFill>
                  <a:srgbClr val="107070"/>
                </a:solidFill>
              </a:rPr>
              <a:t>Trauma Informed Care- a short overview </a:t>
            </a:r>
          </a:p>
          <a:p>
            <a:pPr marL="1657350" lvl="3" indent="-285750" algn="l">
              <a:buFont typeface="Arial" pitchFamily="34" charset="0"/>
              <a:buChar char="•"/>
            </a:pPr>
            <a:r>
              <a:rPr lang="en-GB" dirty="0">
                <a:solidFill>
                  <a:srgbClr val="107070"/>
                </a:solidFill>
              </a:rPr>
              <a:t>Domestic Abuse- How has it been for the victim during lockdown/living with coercion and control. </a:t>
            </a:r>
          </a:p>
          <a:p>
            <a:pPr marL="1657350" lvl="3" indent="-285750" algn="l">
              <a:buFont typeface="Arial" pitchFamily="34" charset="0"/>
              <a:buChar char="•"/>
            </a:pPr>
            <a:r>
              <a:rPr lang="en-GB" dirty="0">
                <a:solidFill>
                  <a:srgbClr val="107070"/>
                </a:solidFill>
              </a:rPr>
              <a:t>The challenge of assessing abuse by phone or video link</a:t>
            </a:r>
          </a:p>
          <a:p>
            <a:pPr marL="1657350" lvl="3" indent="-285750" algn="l">
              <a:buFont typeface="Arial" pitchFamily="34" charset="0"/>
              <a:buChar char="•"/>
            </a:pPr>
            <a:r>
              <a:rPr lang="en-GB" dirty="0">
                <a:solidFill>
                  <a:srgbClr val="107070"/>
                </a:solidFill>
              </a:rPr>
              <a:t>Looked After Children- Adolescent</a:t>
            </a:r>
          </a:p>
          <a:p>
            <a:pPr marL="1657350" lvl="3" indent="-285750" algn="l">
              <a:buFont typeface="Arial" pitchFamily="34" charset="0"/>
              <a:buChar char="•"/>
            </a:pPr>
            <a:r>
              <a:rPr lang="en-GB" dirty="0">
                <a:solidFill>
                  <a:srgbClr val="107070"/>
                </a:solidFill>
              </a:rPr>
              <a:t>Child Sexual Abuse in the Family- relevant in light of lockdown</a:t>
            </a:r>
          </a:p>
          <a:p>
            <a:pPr marL="1657350" lvl="3" indent="-285750" algn="l">
              <a:buFont typeface="Arial" pitchFamily="34" charset="0"/>
              <a:buChar char="•"/>
            </a:pPr>
            <a:r>
              <a:rPr lang="en-GB" dirty="0">
                <a:solidFill>
                  <a:srgbClr val="107070"/>
                </a:solidFill>
              </a:rPr>
              <a:t>The challenge and need to improve care. </a:t>
            </a:r>
          </a:p>
          <a:p>
            <a:pPr algn="l"/>
            <a:r>
              <a:rPr lang="en-GB" dirty="0">
                <a:solidFill>
                  <a:srgbClr val="107070"/>
                </a:solidFill>
              </a:rPr>
              <a:t>5.00pm  -Close  </a:t>
            </a:r>
          </a:p>
          <a:p>
            <a:pPr algn="l"/>
            <a:endParaRPr lang="en-GB" dirty="0">
              <a:solidFill>
                <a:srgbClr val="107070"/>
              </a:solidFill>
            </a:endParaRPr>
          </a:p>
          <a:p>
            <a:pPr algn="l"/>
            <a:r>
              <a:rPr lang="en-GB" dirty="0">
                <a:solidFill>
                  <a:srgbClr val="FFCE02"/>
                </a:solidFill>
              </a:rPr>
              <a:t>Please be advised that the Q&amp;A will open after each topic</a:t>
            </a:r>
          </a:p>
        </p:txBody>
      </p:sp>
      <p:pic>
        <p:nvPicPr>
          <p:cNvPr id="5" name="Picture 4" descr="A screenshot of a cell phone&#10;&#10;Description automatically generated">
            <a:extLst>
              <a:ext uri="{FF2B5EF4-FFF2-40B4-BE49-F238E27FC236}">
                <a16:creationId xmlns:a16="http://schemas.microsoft.com/office/drawing/2014/main" id="{2D13215E-BBFA-4EA9-A892-532C3E0578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848606" cy="6858000"/>
          </a:xfrm>
          <a:prstGeom prst="rect">
            <a:avLst/>
          </a:prstGeom>
        </p:spPr>
      </p:pic>
    </p:spTree>
    <p:extLst>
      <p:ext uri="{BB962C8B-B14F-4D97-AF65-F5344CB8AC3E}">
        <p14:creationId xmlns:p14="http://schemas.microsoft.com/office/powerpoint/2010/main" val="1419358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A0C87-5048-4324-B488-1028BECB1CCC}"/>
              </a:ext>
            </a:extLst>
          </p:cNvPr>
          <p:cNvSpPr>
            <a:spLocks noGrp="1"/>
          </p:cNvSpPr>
          <p:nvPr>
            <p:ph type="title"/>
          </p:nvPr>
        </p:nvSpPr>
        <p:spPr>
          <a:xfrm>
            <a:off x="1286933" y="609600"/>
            <a:ext cx="10197494" cy="1099457"/>
          </a:xfrm>
        </p:spPr>
        <p:txBody>
          <a:bodyPr>
            <a:normAutofit/>
          </a:bodyPr>
          <a:lstStyle/>
          <a:p>
            <a:r>
              <a:rPr lang="en-GB" dirty="0"/>
              <a:t>What; Community Education Facilitation</a:t>
            </a:r>
          </a:p>
        </p:txBody>
      </p:sp>
      <p:graphicFrame>
        <p:nvGraphicFramePr>
          <p:cNvPr id="5" name="Content Placeholder 2">
            <a:extLst>
              <a:ext uri="{FF2B5EF4-FFF2-40B4-BE49-F238E27FC236}">
                <a16:creationId xmlns:a16="http://schemas.microsoft.com/office/drawing/2014/main" id="{FE6FFAFD-E51D-4994-9258-71264F82949A}"/>
              </a:ext>
            </a:extLst>
          </p:cNvPr>
          <p:cNvGraphicFramePr>
            <a:graphicFrameLocks noGrp="1"/>
          </p:cNvGraphicFramePr>
          <p:nvPr>
            <p:ph idx="1"/>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1240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A0C87-5048-4324-B488-1028BECB1CCC}"/>
              </a:ext>
            </a:extLst>
          </p:cNvPr>
          <p:cNvSpPr>
            <a:spLocks noGrp="1"/>
          </p:cNvSpPr>
          <p:nvPr>
            <p:ph type="title"/>
          </p:nvPr>
        </p:nvSpPr>
        <p:spPr>
          <a:xfrm>
            <a:off x="677334" y="609600"/>
            <a:ext cx="8596668" cy="1320800"/>
          </a:xfrm>
        </p:spPr>
        <p:txBody>
          <a:bodyPr anchor="t">
            <a:normAutofit/>
          </a:bodyPr>
          <a:lstStyle/>
          <a:p>
            <a:br>
              <a:rPr lang="en-GB"/>
            </a:br>
            <a:r>
              <a:rPr lang="en-GB"/>
              <a:t>How will the vision be achieved?</a:t>
            </a:r>
          </a:p>
        </p:txBody>
      </p:sp>
      <p:sp>
        <p:nvSpPr>
          <p:cNvPr id="3" name="Content Placeholder 2">
            <a:extLst>
              <a:ext uri="{FF2B5EF4-FFF2-40B4-BE49-F238E27FC236}">
                <a16:creationId xmlns:a16="http://schemas.microsoft.com/office/drawing/2014/main" id="{84EBDF94-2C1E-420A-B408-0723CE61CA9F}"/>
              </a:ext>
            </a:extLst>
          </p:cNvPr>
          <p:cNvSpPr>
            <a:spLocks noGrp="1"/>
          </p:cNvSpPr>
          <p:nvPr>
            <p:ph idx="1"/>
          </p:nvPr>
        </p:nvSpPr>
        <p:spPr>
          <a:xfrm>
            <a:off x="6336287" y="2160589"/>
            <a:ext cx="2934714" cy="3880773"/>
          </a:xfrm>
        </p:spPr>
        <p:txBody>
          <a:bodyPr>
            <a:normAutofit/>
          </a:bodyPr>
          <a:lstStyle/>
          <a:p>
            <a:pPr marL="457200" lvl="1" indent="0">
              <a:buNone/>
            </a:pPr>
            <a:endParaRPr lang="en-GB" dirty="0"/>
          </a:p>
          <a:p>
            <a:pPr marL="457200" lvl="1" indent="0">
              <a:buNone/>
            </a:pPr>
            <a:r>
              <a:rPr lang="en-GB" sz="3600" dirty="0">
                <a:solidFill>
                  <a:schemeClr val="accent1">
                    <a:lumMod val="50000"/>
                  </a:schemeClr>
                </a:solidFill>
              </a:rPr>
              <a:t>Everybody being involved to develop all people </a:t>
            </a:r>
          </a:p>
          <a:p>
            <a:pPr marL="457200" lvl="1" indent="0">
              <a:buNone/>
            </a:pPr>
            <a:endParaRPr lang="en-GB" dirty="0"/>
          </a:p>
          <a:p>
            <a:pPr marL="457200" lvl="1" indent="0">
              <a:buNone/>
            </a:pPr>
            <a:endParaRPr lang="en-GB" dirty="0"/>
          </a:p>
        </p:txBody>
      </p:sp>
      <p:pic>
        <p:nvPicPr>
          <p:cNvPr id="5" name="Picture 4">
            <a:extLst>
              <a:ext uri="{FF2B5EF4-FFF2-40B4-BE49-F238E27FC236}">
                <a16:creationId xmlns:a16="http://schemas.microsoft.com/office/drawing/2014/main" id="{78B24E72-C704-4023-9552-135BB7892505}"/>
              </a:ext>
            </a:extLst>
          </p:cNvPr>
          <p:cNvPicPr>
            <a:picLocks noChangeAspect="1"/>
          </p:cNvPicPr>
          <p:nvPr/>
        </p:nvPicPr>
        <p:blipFill rotWithShape="1">
          <a:blip r:embed="rId2"/>
          <a:srcRect l="1778" r="1" b="1"/>
          <a:stretch/>
        </p:blipFill>
        <p:spPr>
          <a:xfrm>
            <a:off x="677334" y="2159331"/>
            <a:ext cx="5423429" cy="3882362"/>
          </a:xfrm>
          <a:prstGeom prst="rect">
            <a:avLst/>
          </a:prstGeom>
        </p:spPr>
      </p:pic>
    </p:spTree>
    <p:extLst>
      <p:ext uri="{BB962C8B-B14F-4D97-AF65-F5344CB8AC3E}">
        <p14:creationId xmlns:p14="http://schemas.microsoft.com/office/powerpoint/2010/main" val="4145810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2089944" y="4032265"/>
            <a:ext cx="2061077" cy="1938992"/>
          </a:xfrm>
          <a:prstGeom prst="rect">
            <a:avLst/>
          </a:prstGeom>
          <a:noFill/>
        </p:spPr>
        <p:txBody>
          <a:bodyPr wrap="none" rtlCol="0">
            <a:spAutoFit/>
          </a:bodyPr>
          <a:lstStyle/>
          <a:p>
            <a:pPr defTabSz="914400"/>
            <a:r>
              <a:rPr lang="en-US" sz="2000" dirty="0">
                <a:solidFill>
                  <a:srgbClr val="1F497D"/>
                </a:solidFill>
                <a:latin typeface="Calibri" panose="020F0502020204030204"/>
              </a:rPr>
              <a:t>Dr Steven </a:t>
            </a:r>
            <a:r>
              <a:rPr lang="en-US" sz="2000" dirty="0" err="1">
                <a:solidFill>
                  <a:srgbClr val="1F497D"/>
                </a:solidFill>
                <a:latin typeface="Calibri" panose="020F0502020204030204"/>
              </a:rPr>
              <a:t>Laitner</a:t>
            </a:r>
            <a:endParaRPr lang="en-US" sz="2000" dirty="0">
              <a:solidFill>
                <a:srgbClr val="1F497D"/>
              </a:solidFill>
              <a:latin typeface="Calibri" panose="020F0502020204030204"/>
            </a:endParaRPr>
          </a:p>
          <a:p>
            <a:pPr defTabSz="914400"/>
            <a:r>
              <a:rPr lang="en-US" sz="2000" dirty="0">
                <a:solidFill>
                  <a:srgbClr val="1F497D"/>
                </a:solidFill>
                <a:latin typeface="Calibri" panose="020F0502020204030204"/>
              </a:rPr>
              <a:t>GP</a:t>
            </a:r>
          </a:p>
          <a:p>
            <a:pPr defTabSz="914400"/>
            <a:r>
              <a:rPr lang="en-US" sz="2000" dirty="0">
                <a:solidFill>
                  <a:srgbClr val="1F497D"/>
                </a:solidFill>
                <a:latin typeface="Calibri" panose="020F0502020204030204"/>
              </a:rPr>
              <a:t>Health Consultant</a:t>
            </a:r>
          </a:p>
          <a:p>
            <a:pPr defTabSz="914400"/>
            <a:endParaRPr lang="en-US" sz="2000" dirty="0">
              <a:solidFill>
                <a:prstClr val="black"/>
              </a:solidFill>
              <a:latin typeface="Calibri" panose="020F0502020204030204"/>
            </a:endParaRPr>
          </a:p>
          <a:p>
            <a:pPr defTabSz="914400"/>
            <a:endParaRPr lang="en-US" sz="2000" dirty="0">
              <a:solidFill>
                <a:prstClr val="black"/>
              </a:solidFill>
              <a:latin typeface="Calibri" panose="020F0502020204030204"/>
            </a:endParaRPr>
          </a:p>
          <a:p>
            <a:pPr defTabSz="914400"/>
            <a:r>
              <a:rPr lang="en-US" sz="2000" dirty="0">
                <a:solidFill>
                  <a:srgbClr val="1F497D"/>
                </a:solidFill>
                <a:latin typeface="Calibri" panose="020F0502020204030204"/>
              </a:rPr>
              <a:t>@</a:t>
            </a:r>
            <a:r>
              <a:rPr lang="en-US" sz="2000" dirty="0" err="1">
                <a:solidFill>
                  <a:srgbClr val="1F497D"/>
                </a:solidFill>
                <a:latin typeface="Calibri" panose="020F0502020204030204"/>
              </a:rPr>
              <a:t>SteveLaitner</a:t>
            </a:r>
            <a:endParaRPr lang="en-US" sz="2000" dirty="0">
              <a:solidFill>
                <a:srgbClr val="1F497D"/>
              </a:solidFill>
              <a:latin typeface="Calibri" panose="020F0502020204030204"/>
            </a:endParaRPr>
          </a:p>
        </p:txBody>
      </p:sp>
      <p:sp>
        <p:nvSpPr>
          <p:cNvPr id="9" name="TextBox 8">
            <a:extLst>
              <a:ext uri="{FF2B5EF4-FFF2-40B4-BE49-F238E27FC236}">
                <a16:creationId xmlns:a16="http://schemas.microsoft.com/office/drawing/2014/main" id="{B510E67E-6897-C94F-813D-01F7395F251C}"/>
              </a:ext>
            </a:extLst>
          </p:cNvPr>
          <p:cNvSpPr txBox="1"/>
          <p:nvPr/>
        </p:nvSpPr>
        <p:spPr>
          <a:xfrm>
            <a:off x="2089943" y="1287889"/>
            <a:ext cx="8101539" cy="1323439"/>
          </a:xfrm>
          <a:prstGeom prst="rect">
            <a:avLst/>
          </a:prstGeom>
          <a:noFill/>
        </p:spPr>
        <p:txBody>
          <a:bodyPr wrap="square" rtlCol="0">
            <a:spAutoFit/>
          </a:bodyPr>
          <a:lstStyle/>
          <a:p>
            <a:pPr defTabSz="914400"/>
            <a:r>
              <a:rPr lang="en-US" sz="4000" b="1" dirty="0">
                <a:solidFill>
                  <a:srgbClr val="FF6600"/>
                </a:solidFill>
                <a:latin typeface="Calibri" panose="020F0502020204030204"/>
              </a:rPr>
              <a:t>Remote Access, Triage and Consulting</a:t>
            </a:r>
          </a:p>
        </p:txBody>
      </p:sp>
    </p:spTree>
    <p:extLst>
      <p:ext uri="{BB962C8B-B14F-4D97-AF65-F5344CB8AC3E}">
        <p14:creationId xmlns:p14="http://schemas.microsoft.com/office/powerpoint/2010/main" val="2040671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840F2-C9F4-5143-86EA-1A908F683690}"/>
              </a:ext>
            </a:extLst>
          </p:cNvPr>
          <p:cNvSpPr>
            <a:spLocks noGrp="1"/>
          </p:cNvSpPr>
          <p:nvPr>
            <p:ph type="title"/>
          </p:nvPr>
        </p:nvSpPr>
        <p:spPr/>
        <p:txBody>
          <a:bodyPr/>
          <a:lstStyle/>
          <a:p>
            <a:r>
              <a:rPr lang="en-GB" dirty="0">
                <a:solidFill>
                  <a:srgbClr val="FF6600"/>
                </a:solidFill>
              </a:rPr>
              <a:t>A new paradigm</a:t>
            </a:r>
          </a:p>
        </p:txBody>
      </p:sp>
      <p:sp>
        <p:nvSpPr>
          <p:cNvPr id="3" name="Content Placeholder 2">
            <a:extLst>
              <a:ext uri="{FF2B5EF4-FFF2-40B4-BE49-F238E27FC236}">
                <a16:creationId xmlns:a16="http://schemas.microsoft.com/office/drawing/2014/main" id="{0319CE69-7C21-D546-816E-3361E1258E8D}"/>
              </a:ext>
            </a:extLst>
          </p:cNvPr>
          <p:cNvSpPr>
            <a:spLocks noGrp="1"/>
          </p:cNvSpPr>
          <p:nvPr>
            <p:ph idx="1"/>
          </p:nvPr>
        </p:nvSpPr>
        <p:spPr>
          <a:xfrm>
            <a:off x="2137660" y="1825625"/>
            <a:ext cx="7886700" cy="4667249"/>
          </a:xfrm>
        </p:spPr>
        <p:txBody>
          <a:bodyPr/>
          <a:lstStyle/>
          <a:p>
            <a:endParaRPr lang="en-GB" dirty="0">
              <a:solidFill>
                <a:srgbClr val="1F497D"/>
              </a:solidFill>
            </a:endParaRPr>
          </a:p>
          <a:p>
            <a:pPr marL="0" indent="0">
              <a:buNone/>
            </a:pPr>
            <a:r>
              <a:rPr lang="en-GB" dirty="0">
                <a:solidFill>
                  <a:srgbClr val="1F497D"/>
                </a:solidFill>
              </a:rPr>
              <a:t>Remote consulting is different and challenges us in many ways:</a:t>
            </a:r>
          </a:p>
          <a:p>
            <a:endParaRPr lang="en-GB" dirty="0">
              <a:solidFill>
                <a:srgbClr val="1F497D"/>
              </a:solidFill>
            </a:endParaRPr>
          </a:p>
          <a:p>
            <a:pPr lvl="1"/>
            <a:r>
              <a:rPr lang="en-GB" dirty="0">
                <a:solidFill>
                  <a:srgbClr val="1F497D"/>
                </a:solidFill>
              </a:rPr>
              <a:t>Our purpose and identity (what is primary care for, what are WE here for?)</a:t>
            </a:r>
          </a:p>
          <a:p>
            <a:pPr lvl="1"/>
            <a:endParaRPr lang="en-GB" dirty="0">
              <a:solidFill>
                <a:srgbClr val="1F497D"/>
              </a:solidFill>
            </a:endParaRPr>
          </a:p>
          <a:p>
            <a:pPr lvl="1"/>
            <a:r>
              <a:rPr lang="en-GB" dirty="0">
                <a:solidFill>
                  <a:srgbClr val="1F497D"/>
                </a:solidFill>
              </a:rPr>
              <a:t>Our culture (how we think about and treat people and their needs)</a:t>
            </a:r>
          </a:p>
          <a:p>
            <a:pPr lvl="1"/>
            <a:endParaRPr lang="en-GB" dirty="0">
              <a:solidFill>
                <a:srgbClr val="1F497D"/>
              </a:solidFill>
            </a:endParaRPr>
          </a:p>
          <a:p>
            <a:pPr lvl="1"/>
            <a:r>
              <a:rPr lang="en-GB" dirty="0">
                <a:solidFill>
                  <a:srgbClr val="1F497D"/>
                </a:solidFill>
              </a:rPr>
              <a:t>Our systems (workflow….technology)</a:t>
            </a:r>
          </a:p>
          <a:p>
            <a:pPr lvl="1"/>
            <a:endParaRPr lang="en-GB" dirty="0">
              <a:solidFill>
                <a:srgbClr val="1F497D"/>
              </a:solidFill>
            </a:endParaRPr>
          </a:p>
          <a:p>
            <a:pPr lvl="1"/>
            <a:r>
              <a:rPr lang="en-GB" dirty="0">
                <a:solidFill>
                  <a:srgbClr val="1F497D"/>
                </a:solidFill>
              </a:rPr>
              <a:t>Our clinical interactions (how we consult)</a:t>
            </a:r>
          </a:p>
          <a:p>
            <a:endParaRPr lang="en-GB" dirty="0"/>
          </a:p>
          <a:p>
            <a:endParaRPr lang="en-GB" dirty="0"/>
          </a:p>
        </p:txBody>
      </p:sp>
      <p:sp>
        <p:nvSpPr>
          <p:cNvPr id="4" name="Date Placeholder 3">
            <a:extLst>
              <a:ext uri="{FF2B5EF4-FFF2-40B4-BE49-F238E27FC236}">
                <a16:creationId xmlns:a16="http://schemas.microsoft.com/office/drawing/2014/main" id="{CD4DCFA6-6188-C54A-AA10-BDC5669144F4}"/>
              </a:ext>
            </a:extLst>
          </p:cNvPr>
          <p:cNvSpPr>
            <a:spLocks noGrp="1"/>
          </p:cNvSpPr>
          <p:nvPr>
            <p:ph type="dt" sz="half" idx="10"/>
          </p:nvPr>
        </p:nvSpPr>
        <p:spPr/>
        <p:txBody>
          <a:bodyPr/>
          <a:lstStyle/>
          <a:p>
            <a:pPr defTabSz="914400"/>
            <a:fld id="{E56FDC65-6F46-5747-84B4-7A61871F291B}" type="datetime1">
              <a:rPr lang="en-GB">
                <a:solidFill>
                  <a:prstClr val="white"/>
                </a:solidFill>
                <a:latin typeface="Arial"/>
              </a:rPr>
              <a:pPr defTabSz="914400"/>
              <a:t>15/07/2020</a:t>
            </a:fld>
            <a:endParaRPr lang="en-GB" dirty="0">
              <a:solidFill>
                <a:prstClr val="white"/>
              </a:solidFill>
              <a:latin typeface="Arial"/>
            </a:endParaRPr>
          </a:p>
        </p:txBody>
      </p:sp>
      <p:sp>
        <p:nvSpPr>
          <p:cNvPr id="5" name="Footer Placeholder 4">
            <a:extLst>
              <a:ext uri="{FF2B5EF4-FFF2-40B4-BE49-F238E27FC236}">
                <a16:creationId xmlns:a16="http://schemas.microsoft.com/office/drawing/2014/main" id="{43BB7B15-38D3-5D48-A99E-978AD8FC8359}"/>
              </a:ext>
            </a:extLst>
          </p:cNvPr>
          <p:cNvSpPr>
            <a:spLocks noGrp="1"/>
          </p:cNvSpPr>
          <p:nvPr>
            <p:ph type="ftr" sz="quarter" idx="11"/>
          </p:nvPr>
        </p:nvSpPr>
        <p:spPr/>
        <p:txBody>
          <a:bodyPr/>
          <a:lstStyle/>
          <a:p>
            <a:pPr defTabSz="914400"/>
            <a:r>
              <a:rPr lang="en-GB">
                <a:solidFill>
                  <a:prstClr val="white"/>
                </a:solidFill>
                <a:latin typeface="Arial"/>
              </a:rPr>
              <a:t>Dr Steve Laitner </a:t>
            </a:r>
            <a:endParaRPr lang="en-GB" dirty="0">
              <a:solidFill>
                <a:prstClr val="white"/>
              </a:solidFill>
              <a:latin typeface="Arial"/>
            </a:endParaRPr>
          </a:p>
        </p:txBody>
      </p:sp>
    </p:spTree>
    <p:extLst>
      <p:ext uri="{BB962C8B-B14F-4D97-AF65-F5344CB8AC3E}">
        <p14:creationId xmlns:p14="http://schemas.microsoft.com/office/powerpoint/2010/main" val="1442266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840F2-C9F4-5143-86EA-1A908F683690}"/>
              </a:ext>
            </a:extLst>
          </p:cNvPr>
          <p:cNvSpPr>
            <a:spLocks noGrp="1"/>
          </p:cNvSpPr>
          <p:nvPr>
            <p:ph type="title"/>
          </p:nvPr>
        </p:nvSpPr>
        <p:spPr/>
        <p:txBody>
          <a:bodyPr/>
          <a:lstStyle/>
          <a:p>
            <a:r>
              <a:rPr lang="en-GB" dirty="0">
                <a:solidFill>
                  <a:srgbClr val="FF6600"/>
                </a:solidFill>
              </a:rPr>
              <a:t>Context (1 of 2)</a:t>
            </a:r>
          </a:p>
        </p:txBody>
      </p:sp>
      <p:sp>
        <p:nvSpPr>
          <p:cNvPr id="3" name="Content Placeholder 2">
            <a:extLst>
              <a:ext uri="{FF2B5EF4-FFF2-40B4-BE49-F238E27FC236}">
                <a16:creationId xmlns:a16="http://schemas.microsoft.com/office/drawing/2014/main" id="{0319CE69-7C21-D546-816E-3361E1258E8D}"/>
              </a:ext>
            </a:extLst>
          </p:cNvPr>
          <p:cNvSpPr>
            <a:spLocks noGrp="1"/>
          </p:cNvSpPr>
          <p:nvPr>
            <p:ph idx="1"/>
          </p:nvPr>
        </p:nvSpPr>
        <p:spPr>
          <a:xfrm>
            <a:off x="2137660" y="1825625"/>
            <a:ext cx="7886700" cy="4667249"/>
          </a:xfrm>
        </p:spPr>
        <p:txBody>
          <a:bodyPr>
            <a:normAutofit/>
          </a:bodyPr>
          <a:lstStyle/>
          <a:p>
            <a:r>
              <a:rPr lang="en-GB" dirty="0">
                <a:solidFill>
                  <a:srgbClr val="1F497D"/>
                </a:solidFill>
              </a:rPr>
              <a:t>We are the first port of call for healthcare (the clue is in the name!)</a:t>
            </a:r>
          </a:p>
          <a:p>
            <a:endParaRPr lang="en-GB" dirty="0">
              <a:solidFill>
                <a:srgbClr val="1F497D"/>
              </a:solidFill>
            </a:endParaRPr>
          </a:p>
          <a:p>
            <a:r>
              <a:rPr lang="en-GB" dirty="0">
                <a:solidFill>
                  <a:srgbClr val="1F497D"/>
                </a:solidFill>
              </a:rPr>
              <a:t>Urgent care, preventative care, screening, LTC management, relational care, holistic care, family care..</a:t>
            </a:r>
          </a:p>
          <a:p>
            <a:endParaRPr lang="en-GB" dirty="0">
              <a:solidFill>
                <a:srgbClr val="1F497D"/>
              </a:solidFill>
            </a:endParaRPr>
          </a:p>
          <a:p>
            <a:r>
              <a:rPr lang="en-GB" dirty="0">
                <a:solidFill>
                  <a:srgbClr val="1F497D"/>
                </a:solidFill>
              </a:rPr>
              <a:t>Without access we can’t help people (we haven’t always provided great access and we now now what happens if ppl don’t access care)</a:t>
            </a:r>
          </a:p>
          <a:p>
            <a:endParaRPr lang="en-GB" dirty="0">
              <a:solidFill>
                <a:srgbClr val="1F497D"/>
              </a:solidFill>
            </a:endParaRPr>
          </a:p>
          <a:p>
            <a:r>
              <a:rPr lang="en-GB" dirty="0">
                <a:solidFill>
                  <a:srgbClr val="1F497D"/>
                </a:solidFill>
              </a:rPr>
              <a:t>Demand for healthcare is large but it isn’t infinite</a:t>
            </a:r>
          </a:p>
          <a:p>
            <a:endParaRPr lang="en-GB" dirty="0">
              <a:solidFill>
                <a:srgbClr val="1F497D"/>
              </a:solidFill>
            </a:endParaRPr>
          </a:p>
          <a:p>
            <a:r>
              <a:rPr lang="en-GB" dirty="0">
                <a:solidFill>
                  <a:srgbClr val="1F497D"/>
                </a:solidFill>
              </a:rPr>
              <a:t>Demand is manageable (but making access difficult isn’t a good way!)</a:t>
            </a:r>
          </a:p>
          <a:p>
            <a:endParaRPr lang="en-GB" dirty="0">
              <a:solidFill>
                <a:srgbClr val="1F497D"/>
              </a:solidFill>
            </a:endParaRPr>
          </a:p>
          <a:p>
            <a:endParaRPr lang="en-GB" dirty="0"/>
          </a:p>
          <a:p>
            <a:endParaRPr lang="en-GB" dirty="0"/>
          </a:p>
        </p:txBody>
      </p:sp>
      <p:sp>
        <p:nvSpPr>
          <p:cNvPr id="4" name="Date Placeholder 3">
            <a:extLst>
              <a:ext uri="{FF2B5EF4-FFF2-40B4-BE49-F238E27FC236}">
                <a16:creationId xmlns:a16="http://schemas.microsoft.com/office/drawing/2014/main" id="{CD4DCFA6-6188-C54A-AA10-BDC5669144F4}"/>
              </a:ext>
            </a:extLst>
          </p:cNvPr>
          <p:cNvSpPr>
            <a:spLocks noGrp="1"/>
          </p:cNvSpPr>
          <p:nvPr>
            <p:ph type="dt" sz="half" idx="10"/>
          </p:nvPr>
        </p:nvSpPr>
        <p:spPr/>
        <p:txBody>
          <a:bodyPr/>
          <a:lstStyle/>
          <a:p>
            <a:pPr defTabSz="914400"/>
            <a:fld id="{E56FDC65-6F46-5747-84B4-7A61871F291B}" type="datetime1">
              <a:rPr lang="en-GB">
                <a:solidFill>
                  <a:prstClr val="white"/>
                </a:solidFill>
                <a:latin typeface="Arial"/>
              </a:rPr>
              <a:pPr defTabSz="914400"/>
              <a:t>15/07/2020</a:t>
            </a:fld>
            <a:endParaRPr lang="en-GB" dirty="0">
              <a:solidFill>
                <a:prstClr val="white"/>
              </a:solidFill>
              <a:latin typeface="Arial"/>
            </a:endParaRPr>
          </a:p>
        </p:txBody>
      </p:sp>
      <p:sp>
        <p:nvSpPr>
          <p:cNvPr id="5" name="Footer Placeholder 4">
            <a:extLst>
              <a:ext uri="{FF2B5EF4-FFF2-40B4-BE49-F238E27FC236}">
                <a16:creationId xmlns:a16="http://schemas.microsoft.com/office/drawing/2014/main" id="{43BB7B15-38D3-5D48-A99E-978AD8FC8359}"/>
              </a:ext>
            </a:extLst>
          </p:cNvPr>
          <p:cNvSpPr>
            <a:spLocks noGrp="1"/>
          </p:cNvSpPr>
          <p:nvPr>
            <p:ph type="ftr" sz="quarter" idx="11"/>
          </p:nvPr>
        </p:nvSpPr>
        <p:spPr/>
        <p:txBody>
          <a:bodyPr/>
          <a:lstStyle/>
          <a:p>
            <a:pPr defTabSz="914400"/>
            <a:r>
              <a:rPr lang="en-GB">
                <a:solidFill>
                  <a:prstClr val="white"/>
                </a:solidFill>
                <a:latin typeface="Arial"/>
              </a:rPr>
              <a:t>Dr Steve Laitner </a:t>
            </a:r>
            <a:endParaRPr lang="en-GB" dirty="0">
              <a:solidFill>
                <a:prstClr val="white"/>
              </a:solidFill>
              <a:latin typeface="Arial"/>
            </a:endParaRPr>
          </a:p>
        </p:txBody>
      </p:sp>
    </p:spTree>
    <p:extLst>
      <p:ext uri="{BB962C8B-B14F-4D97-AF65-F5344CB8AC3E}">
        <p14:creationId xmlns:p14="http://schemas.microsoft.com/office/powerpoint/2010/main" val="444369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840F2-C9F4-5143-86EA-1A908F683690}"/>
              </a:ext>
            </a:extLst>
          </p:cNvPr>
          <p:cNvSpPr>
            <a:spLocks noGrp="1"/>
          </p:cNvSpPr>
          <p:nvPr>
            <p:ph type="title"/>
          </p:nvPr>
        </p:nvSpPr>
        <p:spPr/>
        <p:txBody>
          <a:bodyPr/>
          <a:lstStyle/>
          <a:p>
            <a:r>
              <a:rPr lang="en-GB" dirty="0">
                <a:solidFill>
                  <a:srgbClr val="FF6600"/>
                </a:solidFill>
              </a:rPr>
              <a:t>Context (2 of 2)</a:t>
            </a:r>
          </a:p>
        </p:txBody>
      </p:sp>
      <p:sp>
        <p:nvSpPr>
          <p:cNvPr id="3" name="Content Placeholder 2">
            <a:extLst>
              <a:ext uri="{FF2B5EF4-FFF2-40B4-BE49-F238E27FC236}">
                <a16:creationId xmlns:a16="http://schemas.microsoft.com/office/drawing/2014/main" id="{0319CE69-7C21-D546-816E-3361E1258E8D}"/>
              </a:ext>
            </a:extLst>
          </p:cNvPr>
          <p:cNvSpPr>
            <a:spLocks noGrp="1"/>
          </p:cNvSpPr>
          <p:nvPr>
            <p:ph idx="1"/>
          </p:nvPr>
        </p:nvSpPr>
        <p:spPr>
          <a:xfrm>
            <a:off x="2137660" y="1825625"/>
            <a:ext cx="7886700" cy="4667249"/>
          </a:xfrm>
        </p:spPr>
        <p:txBody>
          <a:bodyPr>
            <a:normAutofit/>
          </a:bodyPr>
          <a:lstStyle/>
          <a:p>
            <a:pPr marL="0" indent="0">
              <a:buNone/>
            </a:pPr>
            <a:endParaRPr lang="en-GB" dirty="0">
              <a:solidFill>
                <a:srgbClr val="1F497D"/>
              </a:solidFill>
            </a:endParaRPr>
          </a:p>
          <a:p>
            <a:r>
              <a:rPr lang="en-GB" dirty="0">
                <a:solidFill>
                  <a:srgbClr val="1F497D"/>
                </a:solidFill>
              </a:rPr>
              <a:t>History….examination….investigation (traditionally 1 AND 2 then ?3)</a:t>
            </a:r>
          </a:p>
          <a:p>
            <a:endParaRPr lang="en-GB" dirty="0">
              <a:solidFill>
                <a:srgbClr val="1F497D"/>
              </a:solidFill>
            </a:endParaRPr>
          </a:p>
          <a:p>
            <a:r>
              <a:rPr lang="en-GB" dirty="0">
                <a:solidFill>
                  <a:srgbClr val="1F497D"/>
                </a:solidFill>
              </a:rPr>
              <a:t>80% of diagnosis is in the history alone</a:t>
            </a:r>
          </a:p>
          <a:p>
            <a:endParaRPr lang="en-GB" dirty="0">
              <a:solidFill>
                <a:srgbClr val="1F497D"/>
              </a:solidFill>
            </a:endParaRPr>
          </a:p>
          <a:p>
            <a:r>
              <a:rPr lang="en-GB" dirty="0">
                <a:solidFill>
                  <a:srgbClr val="1F497D"/>
                </a:solidFill>
              </a:rPr>
              <a:t>Much of human interaction is remote (even BC)</a:t>
            </a:r>
          </a:p>
          <a:p>
            <a:endParaRPr lang="en-GB" dirty="0">
              <a:solidFill>
                <a:srgbClr val="1F497D"/>
              </a:solidFill>
            </a:endParaRPr>
          </a:p>
          <a:p>
            <a:r>
              <a:rPr lang="en-GB" dirty="0">
                <a:solidFill>
                  <a:srgbClr val="1F497D"/>
                </a:solidFill>
              </a:rPr>
              <a:t>GPs are experts in managing undifferentiated demand and have excellent interpersonal skills </a:t>
            </a:r>
          </a:p>
          <a:p>
            <a:endParaRPr lang="en-GB" dirty="0">
              <a:solidFill>
                <a:srgbClr val="1F497D"/>
              </a:solidFill>
            </a:endParaRPr>
          </a:p>
          <a:p>
            <a:r>
              <a:rPr lang="en-GB" dirty="0">
                <a:solidFill>
                  <a:srgbClr val="1F497D"/>
                </a:solidFill>
              </a:rPr>
              <a:t>New roles in primary care and wider health and care system, a GP isn’t necessarily the answer to all life’s ills</a:t>
            </a:r>
          </a:p>
          <a:p>
            <a:endParaRPr lang="en-GB" dirty="0"/>
          </a:p>
          <a:p>
            <a:endParaRPr lang="en-GB" dirty="0"/>
          </a:p>
        </p:txBody>
      </p:sp>
      <p:sp>
        <p:nvSpPr>
          <p:cNvPr id="4" name="Date Placeholder 3">
            <a:extLst>
              <a:ext uri="{FF2B5EF4-FFF2-40B4-BE49-F238E27FC236}">
                <a16:creationId xmlns:a16="http://schemas.microsoft.com/office/drawing/2014/main" id="{CD4DCFA6-6188-C54A-AA10-BDC5669144F4}"/>
              </a:ext>
            </a:extLst>
          </p:cNvPr>
          <p:cNvSpPr>
            <a:spLocks noGrp="1"/>
          </p:cNvSpPr>
          <p:nvPr>
            <p:ph type="dt" sz="half" idx="10"/>
          </p:nvPr>
        </p:nvSpPr>
        <p:spPr/>
        <p:txBody>
          <a:bodyPr/>
          <a:lstStyle/>
          <a:p>
            <a:pPr defTabSz="914400"/>
            <a:fld id="{E56FDC65-6F46-5747-84B4-7A61871F291B}" type="datetime1">
              <a:rPr lang="en-GB">
                <a:solidFill>
                  <a:prstClr val="white"/>
                </a:solidFill>
                <a:latin typeface="Arial"/>
              </a:rPr>
              <a:pPr defTabSz="914400"/>
              <a:t>15/07/2020</a:t>
            </a:fld>
            <a:endParaRPr lang="en-GB" dirty="0">
              <a:solidFill>
                <a:prstClr val="white"/>
              </a:solidFill>
              <a:latin typeface="Arial"/>
            </a:endParaRPr>
          </a:p>
        </p:txBody>
      </p:sp>
      <p:sp>
        <p:nvSpPr>
          <p:cNvPr id="5" name="Footer Placeholder 4">
            <a:extLst>
              <a:ext uri="{FF2B5EF4-FFF2-40B4-BE49-F238E27FC236}">
                <a16:creationId xmlns:a16="http://schemas.microsoft.com/office/drawing/2014/main" id="{43BB7B15-38D3-5D48-A99E-978AD8FC8359}"/>
              </a:ext>
            </a:extLst>
          </p:cNvPr>
          <p:cNvSpPr>
            <a:spLocks noGrp="1"/>
          </p:cNvSpPr>
          <p:nvPr>
            <p:ph type="ftr" sz="quarter" idx="11"/>
          </p:nvPr>
        </p:nvSpPr>
        <p:spPr/>
        <p:txBody>
          <a:bodyPr/>
          <a:lstStyle/>
          <a:p>
            <a:pPr defTabSz="914400"/>
            <a:r>
              <a:rPr lang="en-GB">
                <a:solidFill>
                  <a:prstClr val="white"/>
                </a:solidFill>
                <a:latin typeface="Arial"/>
              </a:rPr>
              <a:t>Dr Steve Laitner </a:t>
            </a:r>
            <a:endParaRPr lang="en-GB" dirty="0">
              <a:solidFill>
                <a:prstClr val="white"/>
              </a:solidFill>
              <a:latin typeface="Arial"/>
            </a:endParaRPr>
          </a:p>
        </p:txBody>
      </p:sp>
    </p:spTree>
    <p:extLst>
      <p:ext uri="{BB962C8B-B14F-4D97-AF65-F5344CB8AC3E}">
        <p14:creationId xmlns:p14="http://schemas.microsoft.com/office/powerpoint/2010/main" val="1461486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3BE697-3E96-374F-8D86-09CC39A80017}"/>
              </a:ext>
            </a:extLst>
          </p:cNvPr>
          <p:cNvSpPr>
            <a:spLocks noGrp="1"/>
          </p:cNvSpPr>
          <p:nvPr>
            <p:ph type="body" sz="quarter" idx="13"/>
          </p:nvPr>
        </p:nvSpPr>
        <p:spPr/>
        <p:txBody>
          <a:bodyPr/>
          <a:lstStyle/>
          <a:p>
            <a:r>
              <a:rPr lang="en-US" dirty="0"/>
              <a:t>Source: Discovery; NEL CCG provided data;  CF Analysis</a:t>
            </a:r>
          </a:p>
        </p:txBody>
      </p:sp>
      <p:sp>
        <p:nvSpPr>
          <p:cNvPr id="4" name="Footer Placeholder 3">
            <a:extLst>
              <a:ext uri="{FF2B5EF4-FFF2-40B4-BE49-F238E27FC236}">
                <a16:creationId xmlns:a16="http://schemas.microsoft.com/office/drawing/2014/main" id="{25F99076-4D0F-B447-BDAF-875654F0DE63}"/>
              </a:ext>
            </a:extLst>
          </p:cNvPr>
          <p:cNvSpPr>
            <a:spLocks noGrp="1"/>
          </p:cNvSpPr>
          <p:nvPr>
            <p:ph type="ftr" sz="quarter" idx="16"/>
          </p:nvPr>
        </p:nvSpPr>
        <p:spPr/>
        <p:txBody>
          <a:bodyPr/>
          <a:lstStyle/>
          <a:p>
            <a:pPr defTabSz="851358"/>
            <a:r>
              <a:rPr lang="en-GB">
                <a:solidFill>
                  <a:prstClr val="black"/>
                </a:solidFill>
                <a:latin typeface="Calibri" panose="020F0502020204030204"/>
              </a:rPr>
              <a:t>Presentation title [Edit in Insert menu &gt; Header/Footer dialog]</a:t>
            </a:r>
          </a:p>
        </p:txBody>
      </p:sp>
      <p:sp>
        <p:nvSpPr>
          <p:cNvPr id="6" name="Title 5">
            <a:extLst>
              <a:ext uri="{FF2B5EF4-FFF2-40B4-BE49-F238E27FC236}">
                <a16:creationId xmlns:a16="http://schemas.microsoft.com/office/drawing/2014/main" id="{EB5FFC22-A515-664A-B581-C970DF53BEB5}"/>
              </a:ext>
            </a:extLst>
          </p:cNvPr>
          <p:cNvSpPr>
            <a:spLocks noGrp="1"/>
          </p:cNvSpPr>
          <p:nvPr>
            <p:ph type="title"/>
          </p:nvPr>
        </p:nvSpPr>
        <p:spPr/>
        <p:txBody>
          <a:bodyPr/>
          <a:lstStyle/>
          <a:p>
            <a:r>
              <a:rPr lang="en-US"/>
              <a:t>Total primary care contacts have decreased. 66% of the remaining contacts were delivered remotely, however only 2% of these were video consultations</a:t>
            </a:r>
          </a:p>
        </p:txBody>
      </p:sp>
      <p:graphicFrame>
        <p:nvGraphicFramePr>
          <p:cNvPr id="8" name="Content Placeholder 6">
            <a:extLst>
              <a:ext uri="{FF2B5EF4-FFF2-40B4-BE49-F238E27FC236}">
                <a16:creationId xmlns:a16="http://schemas.microsoft.com/office/drawing/2014/main" id="{D37F2CDC-C4D7-0344-B856-D5312B5C6BE6}"/>
              </a:ext>
            </a:extLst>
          </p:cNvPr>
          <p:cNvGraphicFramePr>
            <a:graphicFrameLocks noGrp="1"/>
          </p:cNvGraphicFramePr>
          <p:nvPr>
            <p:ph idx="1"/>
          </p:nvPr>
        </p:nvGraphicFramePr>
        <p:xfrm>
          <a:off x="1939860" y="1942973"/>
          <a:ext cx="2661465" cy="40101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ble 8">
            <a:extLst>
              <a:ext uri="{FF2B5EF4-FFF2-40B4-BE49-F238E27FC236}">
                <a16:creationId xmlns:a16="http://schemas.microsoft.com/office/drawing/2014/main" id="{7F85AE31-09AA-794F-B159-432A61CDB4AA}"/>
              </a:ext>
            </a:extLst>
          </p:cNvPr>
          <p:cNvGraphicFramePr>
            <a:graphicFrameLocks noGrp="1"/>
          </p:cNvGraphicFramePr>
          <p:nvPr/>
        </p:nvGraphicFramePr>
        <p:xfrm>
          <a:off x="1939859" y="1224854"/>
          <a:ext cx="2667283" cy="703823"/>
        </p:xfrm>
        <a:graphic>
          <a:graphicData uri="http://schemas.openxmlformats.org/drawingml/2006/table">
            <a:tbl>
              <a:tblPr firstRow="1" bandRow="1">
                <a:tableStyleId>{5C22544A-7EE6-4342-B048-85BDC9FD1C3A}</a:tableStyleId>
              </a:tblPr>
              <a:tblGrid>
                <a:gridCol w="2667283">
                  <a:extLst>
                    <a:ext uri="{9D8B030D-6E8A-4147-A177-3AD203B41FA5}">
                      <a16:colId xmlns:a16="http://schemas.microsoft.com/office/drawing/2014/main" val="2036596040"/>
                    </a:ext>
                  </a:extLst>
                </a:gridCol>
              </a:tblGrid>
              <a:tr h="703823">
                <a:tc>
                  <a:txBody>
                    <a:bodyPr/>
                    <a:lstStyle/>
                    <a:p>
                      <a:r>
                        <a:rPr lang="en-US" sz="1000">
                          <a:solidFill>
                            <a:schemeClr val="tx1"/>
                          </a:solidFill>
                        </a:rPr>
                        <a:t>Average daily primary care contacts May – September 2019 vs. April 2020 in North East London CCGs (NEL CCGs)</a:t>
                      </a:r>
                    </a:p>
                    <a:p>
                      <a:r>
                        <a:rPr lang="en-US" sz="1000" b="0">
                          <a:solidFill>
                            <a:schemeClr val="tx1"/>
                          </a:solidFill>
                        </a:rPr>
                        <a:t>Average daily primary care contacts</a:t>
                      </a:r>
                    </a:p>
                  </a:txBody>
                  <a:tcPr marL="78203" marR="78203" marT="39101" marB="39101">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3151740"/>
                  </a:ext>
                </a:extLst>
              </a:tr>
            </a:tbl>
          </a:graphicData>
        </a:graphic>
      </p:graphicFrame>
      <p:cxnSp>
        <p:nvCxnSpPr>
          <p:cNvPr id="11" name="Straight Arrow Connector 10">
            <a:extLst>
              <a:ext uri="{FF2B5EF4-FFF2-40B4-BE49-F238E27FC236}">
                <a16:creationId xmlns:a16="http://schemas.microsoft.com/office/drawing/2014/main" id="{D1C01BB6-CCAA-8145-88C1-0FFF1315F558}"/>
              </a:ext>
            </a:extLst>
          </p:cNvPr>
          <p:cNvCxnSpPr>
            <a:cxnSpLocks/>
          </p:cNvCxnSpPr>
          <p:nvPr/>
        </p:nvCxnSpPr>
        <p:spPr>
          <a:xfrm>
            <a:off x="2914938" y="2166842"/>
            <a:ext cx="1233215" cy="441337"/>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3" name="Content Placeholder 6">
            <a:extLst>
              <a:ext uri="{FF2B5EF4-FFF2-40B4-BE49-F238E27FC236}">
                <a16:creationId xmlns:a16="http://schemas.microsoft.com/office/drawing/2014/main" id="{8F2F2E41-6FAC-4940-93C1-B44E77DBFB4E}"/>
              </a:ext>
            </a:extLst>
          </p:cNvPr>
          <p:cNvGraphicFramePr>
            <a:graphicFrameLocks/>
          </p:cNvGraphicFramePr>
          <p:nvPr/>
        </p:nvGraphicFramePr>
        <p:xfrm>
          <a:off x="4762738" y="1963040"/>
          <a:ext cx="2667283" cy="40101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Table 13">
            <a:extLst>
              <a:ext uri="{FF2B5EF4-FFF2-40B4-BE49-F238E27FC236}">
                <a16:creationId xmlns:a16="http://schemas.microsoft.com/office/drawing/2014/main" id="{5E926E3C-4122-B245-998E-CFC3A8FC2C17}"/>
              </a:ext>
            </a:extLst>
          </p:cNvPr>
          <p:cNvGraphicFramePr>
            <a:graphicFrameLocks noGrp="1"/>
          </p:cNvGraphicFramePr>
          <p:nvPr/>
        </p:nvGraphicFramePr>
        <p:xfrm>
          <a:off x="4716120" y="1224854"/>
          <a:ext cx="2667283" cy="703823"/>
        </p:xfrm>
        <a:graphic>
          <a:graphicData uri="http://schemas.openxmlformats.org/drawingml/2006/table">
            <a:tbl>
              <a:tblPr firstRow="1" bandRow="1">
                <a:tableStyleId>{5C22544A-7EE6-4342-B048-85BDC9FD1C3A}</a:tableStyleId>
              </a:tblPr>
              <a:tblGrid>
                <a:gridCol w="2667283">
                  <a:extLst>
                    <a:ext uri="{9D8B030D-6E8A-4147-A177-3AD203B41FA5}">
                      <a16:colId xmlns:a16="http://schemas.microsoft.com/office/drawing/2014/main" val="2036596040"/>
                    </a:ext>
                  </a:extLst>
                </a:gridCol>
              </a:tblGrid>
              <a:tr h="703823">
                <a:tc>
                  <a:txBody>
                    <a:bodyPr/>
                    <a:lstStyle/>
                    <a:p>
                      <a:r>
                        <a:rPr lang="en-US" sz="1000">
                          <a:solidFill>
                            <a:schemeClr val="tx1"/>
                          </a:solidFill>
                        </a:rPr>
                        <a:t>Primary care contacts in NEL CCGs (May 2019 and April 2020)</a:t>
                      </a:r>
                    </a:p>
                    <a:p>
                      <a:r>
                        <a:rPr lang="en-US" sz="1000" b="0">
                          <a:solidFill>
                            <a:schemeClr val="tx1"/>
                          </a:solidFill>
                        </a:rPr>
                        <a:t>Primary care contacts by setting – in-person vs. remote</a:t>
                      </a:r>
                    </a:p>
                  </a:txBody>
                  <a:tcPr marL="78203" marR="78203" marT="39101" marB="39101">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3151740"/>
                  </a:ext>
                </a:extLst>
              </a:tr>
            </a:tbl>
          </a:graphicData>
        </a:graphic>
      </p:graphicFrame>
      <p:sp>
        <p:nvSpPr>
          <p:cNvPr id="15" name="Oval 14">
            <a:extLst>
              <a:ext uri="{FF2B5EF4-FFF2-40B4-BE49-F238E27FC236}">
                <a16:creationId xmlns:a16="http://schemas.microsoft.com/office/drawing/2014/main" id="{BDA79AA7-4865-9740-92ED-58466AB01BDA}"/>
              </a:ext>
            </a:extLst>
          </p:cNvPr>
          <p:cNvSpPr/>
          <p:nvPr/>
        </p:nvSpPr>
        <p:spPr>
          <a:xfrm>
            <a:off x="5446357" y="2560233"/>
            <a:ext cx="800499" cy="24136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851358"/>
            <a:endParaRPr lang="en-US" sz="1026" b="1">
              <a:solidFill>
                <a:prstClr val="black"/>
              </a:solidFill>
              <a:latin typeface="Calibri" panose="020F0502020204030204"/>
            </a:endParaRPr>
          </a:p>
        </p:txBody>
      </p:sp>
      <p:graphicFrame>
        <p:nvGraphicFramePr>
          <p:cNvPr id="17" name="Chart 16">
            <a:extLst>
              <a:ext uri="{FF2B5EF4-FFF2-40B4-BE49-F238E27FC236}">
                <a16:creationId xmlns:a16="http://schemas.microsoft.com/office/drawing/2014/main" id="{4DDB0372-CE49-ED4A-AFD7-8D615FF7A1D3}"/>
              </a:ext>
            </a:extLst>
          </p:cNvPr>
          <p:cNvGraphicFramePr/>
          <p:nvPr/>
        </p:nvGraphicFramePr>
        <p:xfrm>
          <a:off x="7560199" y="1963041"/>
          <a:ext cx="2667283" cy="40181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Table 17">
            <a:extLst>
              <a:ext uri="{FF2B5EF4-FFF2-40B4-BE49-F238E27FC236}">
                <a16:creationId xmlns:a16="http://schemas.microsoft.com/office/drawing/2014/main" id="{FC173073-BD50-3E44-9C92-FF95AE66DC91}"/>
              </a:ext>
            </a:extLst>
          </p:cNvPr>
          <p:cNvGraphicFramePr>
            <a:graphicFrameLocks noGrp="1"/>
          </p:cNvGraphicFramePr>
          <p:nvPr/>
        </p:nvGraphicFramePr>
        <p:xfrm>
          <a:off x="7514773" y="1224854"/>
          <a:ext cx="2667284" cy="703823"/>
        </p:xfrm>
        <a:graphic>
          <a:graphicData uri="http://schemas.openxmlformats.org/drawingml/2006/table">
            <a:tbl>
              <a:tblPr firstRow="1" bandRow="1">
                <a:tableStyleId>{5C22544A-7EE6-4342-B048-85BDC9FD1C3A}</a:tableStyleId>
              </a:tblPr>
              <a:tblGrid>
                <a:gridCol w="2667284">
                  <a:extLst>
                    <a:ext uri="{9D8B030D-6E8A-4147-A177-3AD203B41FA5}">
                      <a16:colId xmlns:a16="http://schemas.microsoft.com/office/drawing/2014/main" val="2036596040"/>
                    </a:ext>
                  </a:extLst>
                </a:gridCol>
              </a:tblGrid>
              <a:tr h="703823">
                <a:tc>
                  <a:txBody>
                    <a:bodyPr/>
                    <a:lstStyle/>
                    <a:p>
                      <a:r>
                        <a:rPr lang="en-US" sz="1000">
                          <a:solidFill>
                            <a:schemeClr val="tx1"/>
                          </a:solidFill>
                        </a:rPr>
                        <a:t>Remote primary care contacts – North East London CCGs (April 2020)</a:t>
                      </a:r>
                    </a:p>
                    <a:p>
                      <a:r>
                        <a:rPr lang="en-US" sz="1000" b="0">
                          <a:solidFill>
                            <a:schemeClr val="tx1"/>
                          </a:solidFill>
                        </a:rPr>
                        <a:t>Remote primary care contacts by setting – video vs. phone consultation</a:t>
                      </a:r>
                    </a:p>
                  </a:txBody>
                  <a:tcPr marL="78203" marR="78203" marT="39101" marB="39101">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3151740"/>
                  </a:ext>
                </a:extLst>
              </a:tr>
            </a:tbl>
          </a:graphicData>
        </a:graphic>
      </p:graphicFrame>
      <p:sp>
        <p:nvSpPr>
          <p:cNvPr id="23" name="TextBox 22">
            <a:extLst>
              <a:ext uri="{FF2B5EF4-FFF2-40B4-BE49-F238E27FC236}">
                <a16:creationId xmlns:a16="http://schemas.microsoft.com/office/drawing/2014/main" id="{CB1719FB-177F-0F4A-8D42-079C64202C9A}"/>
              </a:ext>
            </a:extLst>
          </p:cNvPr>
          <p:cNvSpPr txBox="1"/>
          <p:nvPr/>
        </p:nvSpPr>
        <p:spPr>
          <a:xfrm>
            <a:off x="5507524" y="2605400"/>
            <a:ext cx="678164" cy="241368"/>
          </a:xfrm>
          <a:prstGeom prst="rect">
            <a:avLst/>
          </a:prstGeom>
          <a:noFill/>
          <a:ln>
            <a:noFill/>
          </a:ln>
        </p:spPr>
        <p:txBody>
          <a:bodyPr wrap="none" lIns="0" tIns="0" rIns="0" bIns="0" rtlCol="0">
            <a:noAutofit/>
          </a:bodyPr>
          <a:lstStyle/>
          <a:p>
            <a:pPr defTabSz="861993">
              <a:spcAft>
                <a:spcPts val="257"/>
              </a:spcAft>
              <a:buClr>
                <a:srgbClr val="26A5B8"/>
              </a:buClr>
            </a:pPr>
            <a:r>
              <a:rPr lang="en-US" sz="1026" b="1">
                <a:solidFill>
                  <a:prstClr val="black"/>
                </a:solidFill>
                <a:latin typeface="Calibri" panose="020F0502020204030204"/>
              </a:rPr>
              <a:t>17% remote</a:t>
            </a:r>
          </a:p>
        </p:txBody>
      </p:sp>
      <p:sp>
        <p:nvSpPr>
          <p:cNvPr id="24" name="Oval 23">
            <a:extLst>
              <a:ext uri="{FF2B5EF4-FFF2-40B4-BE49-F238E27FC236}">
                <a16:creationId xmlns:a16="http://schemas.microsoft.com/office/drawing/2014/main" id="{3463142B-B0B5-5541-86D6-6E67ADACB837}"/>
              </a:ext>
            </a:extLst>
          </p:cNvPr>
          <p:cNvSpPr/>
          <p:nvPr/>
        </p:nvSpPr>
        <p:spPr>
          <a:xfrm>
            <a:off x="6482149" y="3662998"/>
            <a:ext cx="800499" cy="24136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851358"/>
            <a:endParaRPr lang="en-US" sz="1026" b="1">
              <a:solidFill>
                <a:prstClr val="black"/>
              </a:solidFill>
              <a:latin typeface="Calibri" panose="020F0502020204030204"/>
            </a:endParaRPr>
          </a:p>
        </p:txBody>
      </p:sp>
      <p:sp>
        <p:nvSpPr>
          <p:cNvPr id="25" name="TextBox 24">
            <a:extLst>
              <a:ext uri="{FF2B5EF4-FFF2-40B4-BE49-F238E27FC236}">
                <a16:creationId xmlns:a16="http://schemas.microsoft.com/office/drawing/2014/main" id="{78556DF9-FAC9-4D45-A98F-C3C14129E631}"/>
              </a:ext>
            </a:extLst>
          </p:cNvPr>
          <p:cNvSpPr txBox="1"/>
          <p:nvPr/>
        </p:nvSpPr>
        <p:spPr>
          <a:xfrm>
            <a:off x="6543317" y="3708165"/>
            <a:ext cx="678164" cy="241368"/>
          </a:xfrm>
          <a:prstGeom prst="rect">
            <a:avLst/>
          </a:prstGeom>
          <a:noFill/>
          <a:ln>
            <a:noFill/>
          </a:ln>
        </p:spPr>
        <p:txBody>
          <a:bodyPr wrap="none" lIns="0" tIns="0" rIns="0" bIns="0" rtlCol="0">
            <a:noAutofit/>
          </a:bodyPr>
          <a:lstStyle/>
          <a:p>
            <a:pPr defTabSz="861993">
              <a:spcAft>
                <a:spcPts val="257"/>
              </a:spcAft>
              <a:buClr>
                <a:srgbClr val="26A5B8"/>
              </a:buClr>
            </a:pPr>
            <a:r>
              <a:rPr lang="en-US" sz="1026" b="1">
                <a:solidFill>
                  <a:prstClr val="black"/>
                </a:solidFill>
                <a:latin typeface="Calibri" panose="020F0502020204030204"/>
              </a:rPr>
              <a:t>66% remote</a:t>
            </a:r>
          </a:p>
        </p:txBody>
      </p:sp>
      <p:sp>
        <p:nvSpPr>
          <p:cNvPr id="26" name="Oval 25">
            <a:extLst>
              <a:ext uri="{FF2B5EF4-FFF2-40B4-BE49-F238E27FC236}">
                <a16:creationId xmlns:a16="http://schemas.microsoft.com/office/drawing/2014/main" id="{DE1706FB-A077-AA4B-A63E-2FDCABB04B09}"/>
              </a:ext>
            </a:extLst>
          </p:cNvPr>
          <p:cNvSpPr/>
          <p:nvPr/>
        </p:nvSpPr>
        <p:spPr>
          <a:xfrm>
            <a:off x="3154912" y="2260974"/>
            <a:ext cx="800499" cy="24136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851358"/>
            <a:endParaRPr lang="en-US" sz="1026" b="1">
              <a:solidFill>
                <a:prstClr val="black"/>
              </a:solidFill>
              <a:latin typeface="Calibri" panose="020F0502020204030204"/>
            </a:endParaRPr>
          </a:p>
        </p:txBody>
      </p:sp>
      <p:sp>
        <p:nvSpPr>
          <p:cNvPr id="27" name="TextBox 26">
            <a:extLst>
              <a:ext uri="{FF2B5EF4-FFF2-40B4-BE49-F238E27FC236}">
                <a16:creationId xmlns:a16="http://schemas.microsoft.com/office/drawing/2014/main" id="{81D80C51-377F-BD4F-89F2-1AEC9EBB6FCC}"/>
              </a:ext>
            </a:extLst>
          </p:cNvPr>
          <p:cNvSpPr txBox="1"/>
          <p:nvPr/>
        </p:nvSpPr>
        <p:spPr>
          <a:xfrm>
            <a:off x="3216079" y="2306142"/>
            <a:ext cx="678164" cy="241368"/>
          </a:xfrm>
          <a:prstGeom prst="rect">
            <a:avLst/>
          </a:prstGeom>
          <a:noFill/>
          <a:ln>
            <a:noFill/>
          </a:ln>
        </p:spPr>
        <p:txBody>
          <a:bodyPr wrap="none" lIns="0" tIns="0" rIns="0" bIns="0" rtlCol="0">
            <a:noAutofit/>
          </a:bodyPr>
          <a:lstStyle/>
          <a:p>
            <a:pPr algn="ctr" defTabSz="861993">
              <a:spcAft>
                <a:spcPts val="257"/>
              </a:spcAft>
              <a:buClr>
                <a:srgbClr val="26A5B8"/>
              </a:buClr>
            </a:pPr>
            <a:r>
              <a:rPr lang="en-US" sz="1026" b="1">
                <a:solidFill>
                  <a:prstClr val="black"/>
                </a:solidFill>
                <a:latin typeface="Calibri" panose="020F0502020204030204"/>
              </a:rPr>
              <a:t>-31%</a:t>
            </a:r>
          </a:p>
        </p:txBody>
      </p:sp>
    </p:spTree>
    <p:extLst>
      <p:ext uri="{BB962C8B-B14F-4D97-AF65-F5344CB8AC3E}">
        <p14:creationId xmlns:p14="http://schemas.microsoft.com/office/powerpoint/2010/main" val="231329200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840F2-C9F4-5143-86EA-1A908F683690}"/>
              </a:ext>
            </a:extLst>
          </p:cNvPr>
          <p:cNvSpPr>
            <a:spLocks noGrp="1"/>
          </p:cNvSpPr>
          <p:nvPr>
            <p:ph type="title"/>
          </p:nvPr>
        </p:nvSpPr>
        <p:spPr/>
        <p:txBody>
          <a:bodyPr/>
          <a:lstStyle/>
          <a:p>
            <a:r>
              <a:rPr lang="en-GB" dirty="0">
                <a:solidFill>
                  <a:srgbClr val="FF6600"/>
                </a:solidFill>
              </a:rPr>
              <a:t>Local Context in Kent and Medway</a:t>
            </a:r>
          </a:p>
        </p:txBody>
      </p:sp>
      <p:sp>
        <p:nvSpPr>
          <p:cNvPr id="3" name="Content Placeholder 2">
            <a:extLst>
              <a:ext uri="{FF2B5EF4-FFF2-40B4-BE49-F238E27FC236}">
                <a16:creationId xmlns:a16="http://schemas.microsoft.com/office/drawing/2014/main" id="{0319CE69-7C21-D546-816E-3361E1258E8D}"/>
              </a:ext>
            </a:extLst>
          </p:cNvPr>
          <p:cNvSpPr>
            <a:spLocks noGrp="1"/>
          </p:cNvSpPr>
          <p:nvPr>
            <p:ph idx="1"/>
          </p:nvPr>
        </p:nvSpPr>
        <p:spPr>
          <a:xfrm>
            <a:off x="2137660" y="1825625"/>
            <a:ext cx="7886700" cy="4667249"/>
          </a:xfrm>
        </p:spPr>
        <p:txBody>
          <a:bodyPr>
            <a:normAutofit/>
          </a:bodyPr>
          <a:lstStyle/>
          <a:p>
            <a:pPr marL="0" indent="0">
              <a:buNone/>
            </a:pPr>
            <a:endParaRPr lang="en-GB" dirty="0">
              <a:solidFill>
                <a:srgbClr val="1F497D"/>
              </a:solidFill>
            </a:endParaRPr>
          </a:p>
          <a:p>
            <a:r>
              <a:rPr lang="en-GB" dirty="0">
                <a:solidFill>
                  <a:srgbClr val="1F497D"/>
                </a:solidFill>
              </a:rPr>
              <a:t>BC – 25% of practices offered virtual consultations</a:t>
            </a:r>
          </a:p>
          <a:p>
            <a:r>
              <a:rPr lang="en-GB" dirty="0">
                <a:solidFill>
                  <a:srgbClr val="1F497D"/>
                </a:solidFill>
              </a:rPr>
              <a:t>AC – 75% are now doing so</a:t>
            </a:r>
          </a:p>
          <a:p>
            <a:r>
              <a:rPr lang="en-GB" dirty="0">
                <a:solidFill>
                  <a:srgbClr val="1F497D"/>
                </a:solidFill>
              </a:rPr>
              <a:t>25,500 video links (March to May 2020)</a:t>
            </a:r>
          </a:p>
          <a:p>
            <a:r>
              <a:rPr lang="en-GB" dirty="0">
                <a:solidFill>
                  <a:srgbClr val="1F497D"/>
                </a:solidFill>
              </a:rPr>
              <a:t>28,000 online consultations (March to May 2020)</a:t>
            </a:r>
          </a:p>
          <a:p>
            <a:r>
              <a:rPr lang="en-GB" dirty="0">
                <a:solidFill>
                  <a:srgbClr val="1F497D"/>
                </a:solidFill>
              </a:rPr>
              <a:t>Many more GP advocates now</a:t>
            </a:r>
          </a:p>
          <a:p>
            <a:r>
              <a:rPr lang="en-GB" dirty="0">
                <a:solidFill>
                  <a:srgbClr val="1F497D"/>
                </a:solidFill>
              </a:rPr>
              <a:t>PCN level Primary Care Treatment Centres for Covid-19</a:t>
            </a:r>
          </a:p>
          <a:p>
            <a:r>
              <a:rPr lang="en-GB" dirty="0">
                <a:solidFill>
                  <a:srgbClr val="1F497D"/>
                </a:solidFill>
              </a:rPr>
              <a:t>Home working for staff</a:t>
            </a:r>
          </a:p>
          <a:p>
            <a:r>
              <a:rPr lang="en-GB" dirty="0">
                <a:solidFill>
                  <a:srgbClr val="1F497D"/>
                </a:solidFill>
              </a:rPr>
              <a:t>Wellbeing and ongoing needs support at home for patients (</a:t>
            </a:r>
            <a:r>
              <a:rPr lang="en-GB" b="1" dirty="0" err="1">
                <a:solidFill>
                  <a:srgbClr val="1F497D"/>
                </a:solidFill>
              </a:rPr>
              <a:t>nhs.uk</a:t>
            </a:r>
            <a:r>
              <a:rPr lang="en-GB" b="1" dirty="0">
                <a:solidFill>
                  <a:srgbClr val="1F497D"/>
                </a:solidFill>
              </a:rPr>
              <a:t>/health-at-home</a:t>
            </a:r>
            <a:r>
              <a:rPr lang="en-GB" dirty="0">
                <a:solidFill>
                  <a:srgbClr val="1F497D"/>
                </a:solidFill>
              </a:rPr>
              <a:t>)</a:t>
            </a:r>
          </a:p>
          <a:p>
            <a:endParaRPr lang="en-GB" dirty="0">
              <a:solidFill>
                <a:srgbClr val="1F497D"/>
              </a:solidFill>
            </a:endParaRPr>
          </a:p>
          <a:p>
            <a:endParaRPr lang="en-GB" dirty="0">
              <a:solidFill>
                <a:srgbClr val="1F497D"/>
              </a:solidFill>
            </a:endParaRPr>
          </a:p>
          <a:p>
            <a:endParaRPr lang="en-GB" dirty="0"/>
          </a:p>
          <a:p>
            <a:endParaRPr lang="en-GB" dirty="0"/>
          </a:p>
        </p:txBody>
      </p:sp>
      <p:sp>
        <p:nvSpPr>
          <p:cNvPr id="4" name="Date Placeholder 3">
            <a:extLst>
              <a:ext uri="{FF2B5EF4-FFF2-40B4-BE49-F238E27FC236}">
                <a16:creationId xmlns:a16="http://schemas.microsoft.com/office/drawing/2014/main" id="{CD4DCFA6-6188-C54A-AA10-BDC5669144F4}"/>
              </a:ext>
            </a:extLst>
          </p:cNvPr>
          <p:cNvSpPr>
            <a:spLocks noGrp="1"/>
          </p:cNvSpPr>
          <p:nvPr>
            <p:ph type="dt" sz="half" idx="10"/>
          </p:nvPr>
        </p:nvSpPr>
        <p:spPr/>
        <p:txBody>
          <a:bodyPr/>
          <a:lstStyle/>
          <a:p>
            <a:pPr defTabSz="914400"/>
            <a:fld id="{E56FDC65-6F46-5747-84B4-7A61871F291B}" type="datetime1">
              <a:rPr lang="en-GB">
                <a:solidFill>
                  <a:prstClr val="white"/>
                </a:solidFill>
                <a:latin typeface="Arial"/>
              </a:rPr>
              <a:pPr defTabSz="914400"/>
              <a:t>15/07/2020</a:t>
            </a:fld>
            <a:endParaRPr lang="en-GB" dirty="0">
              <a:solidFill>
                <a:prstClr val="white"/>
              </a:solidFill>
              <a:latin typeface="Arial"/>
            </a:endParaRPr>
          </a:p>
        </p:txBody>
      </p:sp>
      <p:sp>
        <p:nvSpPr>
          <p:cNvPr id="5" name="Footer Placeholder 4">
            <a:extLst>
              <a:ext uri="{FF2B5EF4-FFF2-40B4-BE49-F238E27FC236}">
                <a16:creationId xmlns:a16="http://schemas.microsoft.com/office/drawing/2014/main" id="{43BB7B15-38D3-5D48-A99E-978AD8FC8359}"/>
              </a:ext>
            </a:extLst>
          </p:cNvPr>
          <p:cNvSpPr>
            <a:spLocks noGrp="1"/>
          </p:cNvSpPr>
          <p:nvPr>
            <p:ph type="ftr" sz="quarter" idx="11"/>
          </p:nvPr>
        </p:nvSpPr>
        <p:spPr/>
        <p:txBody>
          <a:bodyPr/>
          <a:lstStyle/>
          <a:p>
            <a:pPr defTabSz="914400"/>
            <a:r>
              <a:rPr lang="en-GB">
                <a:solidFill>
                  <a:prstClr val="white"/>
                </a:solidFill>
                <a:latin typeface="Arial"/>
              </a:rPr>
              <a:t>Dr Steve Laitner </a:t>
            </a:r>
            <a:endParaRPr lang="en-GB" dirty="0">
              <a:solidFill>
                <a:prstClr val="white"/>
              </a:solidFill>
              <a:latin typeface="Arial"/>
            </a:endParaRPr>
          </a:p>
        </p:txBody>
      </p:sp>
    </p:spTree>
    <p:extLst>
      <p:ext uri="{BB962C8B-B14F-4D97-AF65-F5344CB8AC3E}">
        <p14:creationId xmlns:p14="http://schemas.microsoft.com/office/powerpoint/2010/main" val="1499250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713C9-BBB6-3848-9C34-9D9A0A9602F1}"/>
              </a:ext>
            </a:extLst>
          </p:cNvPr>
          <p:cNvSpPr>
            <a:spLocks noGrp="1"/>
          </p:cNvSpPr>
          <p:nvPr>
            <p:ph type="title"/>
          </p:nvPr>
        </p:nvSpPr>
        <p:spPr/>
        <p:txBody>
          <a:bodyPr/>
          <a:lstStyle/>
          <a:p>
            <a:r>
              <a:rPr lang="en-GB" dirty="0">
                <a:solidFill>
                  <a:srgbClr val="FF6600"/>
                </a:solidFill>
              </a:rPr>
              <a:t>“talk before you walk”</a:t>
            </a:r>
          </a:p>
        </p:txBody>
      </p:sp>
      <p:sp>
        <p:nvSpPr>
          <p:cNvPr id="3" name="Content Placeholder 2">
            <a:extLst>
              <a:ext uri="{FF2B5EF4-FFF2-40B4-BE49-F238E27FC236}">
                <a16:creationId xmlns:a16="http://schemas.microsoft.com/office/drawing/2014/main" id="{90F3D07B-BB7F-3C4E-9505-5731EA0F955F}"/>
              </a:ext>
            </a:extLst>
          </p:cNvPr>
          <p:cNvSpPr>
            <a:spLocks noGrp="1"/>
          </p:cNvSpPr>
          <p:nvPr>
            <p:ph idx="1"/>
          </p:nvPr>
        </p:nvSpPr>
        <p:spPr/>
        <p:txBody>
          <a:bodyPr/>
          <a:lstStyle/>
          <a:p>
            <a:endParaRPr lang="en-GB" dirty="0">
              <a:solidFill>
                <a:srgbClr val="1F497D"/>
              </a:solidFill>
            </a:endParaRPr>
          </a:p>
          <a:p>
            <a:endParaRPr lang="en-GB" dirty="0">
              <a:solidFill>
                <a:srgbClr val="1F497D"/>
              </a:solidFill>
            </a:endParaRPr>
          </a:p>
          <a:p>
            <a:r>
              <a:rPr lang="en-GB" b="1" dirty="0">
                <a:solidFill>
                  <a:srgbClr val="1F497D"/>
                </a:solidFill>
              </a:rPr>
              <a:t>Click</a:t>
            </a:r>
            <a:r>
              <a:rPr lang="en-GB" dirty="0">
                <a:solidFill>
                  <a:srgbClr val="1F497D"/>
                </a:solidFill>
              </a:rPr>
              <a:t> – asynchronous  (self help, digital support, send images, self monitoring)</a:t>
            </a:r>
          </a:p>
          <a:p>
            <a:endParaRPr lang="en-GB" dirty="0">
              <a:solidFill>
                <a:srgbClr val="1F497D"/>
              </a:solidFill>
            </a:endParaRPr>
          </a:p>
          <a:p>
            <a:r>
              <a:rPr lang="en-GB" b="1" dirty="0">
                <a:solidFill>
                  <a:srgbClr val="1F497D"/>
                </a:solidFill>
              </a:rPr>
              <a:t>Call</a:t>
            </a:r>
            <a:r>
              <a:rPr lang="en-GB" dirty="0">
                <a:solidFill>
                  <a:srgbClr val="1F497D"/>
                </a:solidFill>
              </a:rPr>
              <a:t> – synchronous (phone, video)</a:t>
            </a:r>
          </a:p>
          <a:p>
            <a:endParaRPr lang="en-GB" dirty="0">
              <a:solidFill>
                <a:srgbClr val="1F497D"/>
              </a:solidFill>
            </a:endParaRPr>
          </a:p>
          <a:p>
            <a:r>
              <a:rPr lang="en-GB" b="1" dirty="0">
                <a:solidFill>
                  <a:srgbClr val="1F497D"/>
                </a:solidFill>
              </a:rPr>
              <a:t>Check in </a:t>
            </a:r>
            <a:r>
              <a:rPr lang="en-GB" dirty="0">
                <a:solidFill>
                  <a:srgbClr val="1F497D"/>
                </a:solidFill>
              </a:rPr>
              <a:t>(face to face)</a:t>
            </a:r>
          </a:p>
        </p:txBody>
      </p:sp>
      <p:sp>
        <p:nvSpPr>
          <p:cNvPr id="4" name="Date Placeholder 3">
            <a:extLst>
              <a:ext uri="{FF2B5EF4-FFF2-40B4-BE49-F238E27FC236}">
                <a16:creationId xmlns:a16="http://schemas.microsoft.com/office/drawing/2014/main" id="{117DA316-38D8-D446-860D-85B4719BA70B}"/>
              </a:ext>
            </a:extLst>
          </p:cNvPr>
          <p:cNvSpPr>
            <a:spLocks noGrp="1"/>
          </p:cNvSpPr>
          <p:nvPr>
            <p:ph type="dt" sz="half" idx="10"/>
          </p:nvPr>
        </p:nvSpPr>
        <p:spPr/>
        <p:txBody>
          <a:bodyPr/>
          <a:lstStyle/>
          <a:p>
            <a:pPr defTabSz="914400"/>
            <a:fld id="{E56FDC65-6F46-5747-84B4-7A61871F291B}" type="datetime1">
              <a:rPr lang="en-GB">
                <a:solidFill>
                  <a:prstClr val="white"/>
                </a:solidFill>
                <a:latin typeface="Arial"/>
              </a:rPr>
              <a:pPr defTabSz="914400"/>
              <a:t>15/07/2020</a:t>
            </a:fld>
            <a:endParaRPr lang="en-GB" dirty="0">
              <a:solidFill>
                <a:prstClr val="white"/>
              </a:solidFill>
              <a:latin typeface="Arial"/>
            </a:endParaRPr>
          </a:p>
        </p:txBody>
      </p:sp>
      <p:sp>
        <p:nvSpPr>
          <p:cNvPr id="5" name="Footer Placeholder 4">
            <a:extLst>
              <a:ext uri="{FF2B5EF4-FFF2-40B4-BE49-F238E27FC236}">
                <a16:creationId xmlns:a16="http://schemas.microsoft.com/office/drawing/2014/main" id="{902FBF6A-5414-5340-A68F-F61A58ACE386}"/>
              </a:ext>
            </a:extLst>
          </p:cNvPr>
          <p:cNvSpPr>
            <a:spLocks noGrp="1"/>
          </p:cNvSpPr>
          <p:nvPr>
            <p:ph type="ftr" sz="quarter" idx="11"/>
          </p:nvPr>
        </p:nvSpPr>
        <p:spPr/>
        <p:txBody>
          <a:bodyPr/>
          <a:lstStyle/>
          <a:p>
            <a:pPr defTabSz="914400"/>
            <a:r>
              <a:rPr lang="en-GB">
                <a:solidFill>
                  <a:prstClr val="white"/>
                </a:solidFill>
                <a:latin typeface="Arial"/>
              </a:rPr>
              <a:t>Dr Steve Laitner </a:t>
            </a:r>
            <a:endParaRPr lang="en-GB" dirty="0">
              <a:solidFill>
                <a:prstClr val="white"/>
              </a:solidFill>
              <a:latin typeface="Arial"/>
            </a:endParaRPr>
          </a:p>
        </p:txBody>
      </p:sp>
    </p:spTree>
    <p:extLst>
      <p:ext uri="{BB962C8B-B14F-4D97-AF65-F5344CB8AC3E}">
        <p14:creationId xmlns:p14="http://schemas.microsoft.com/office/powerpoint/2010/main" val="3468654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3AE5F-E2CA-364B-AF06-96B63531ACB1}"/>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07EE52A8-2E62-D146-9B0D-43CF28504FBE}"/>
              </a:ext>
            </a:extLst>
          </p:cNvPr>
          <p:cNvSpPr>
            <a:spLocks noGrp="1"/>
          </p:cNvSpPr>
          <p:nvPr>
            <p:ph idx="1"/>
          </p:nvPr>
        </p:nvSpPr>
        <p:spPr/>
        <p:txBody>
          <a:bodyPr/>
          <a:lstStyle/>
          <a:p>
            <a:endParaRPr lang="en-GB" dirty="0"/>
          </a:p>
        </p:txBody>
      </p:sp>
      <p:sp>
        <p:nvSpPr>
          <p:cNvPr id="4" name="Date Placeholder 3">
            <a:extLst>
              <a:ext uri="{FF2B5EF4-FFF2-40B4-BE49-F238E27FC236}">
                <a16:creationId xmlns:a16="http://schemas.microsoft.com/office/drawing/2014/main" id="{D84E01BF-133C-504A-ADB5-C57A9FAFB1CF}"/>
              </a:ext>
            </a:extLst>
          </p:cNvPr>
          <p:cNvSpPr>
            <a:spLocks noGrp="1"/>
          </p:cNvSpPr>
          <p:nvPr>
            <p:ph type="dt" sz="half" idx="10"/>
          </p:nvPr>
        </p:nvSpPr>
        <p:spPr/>
        <p:txBody>
          <a:bodyPr/>
          <a:lstStyle/>
          <a:p>
            <a:pPr defTabSz="914400"/>
            <a:fld id="{E56FDC65-6F46-5747-84B4-7A61871F291B}" type="datetime1">
              <a:rPr lang="en-GB">
                <a:solidFill>
                  <a:prstClr val="white"/>
                </a:solidFill>
                <a:latin typeface="Arial"/>
              </a:rPr>
              <a:pPr defTabSz="914400"/>
              <a:t>15/07/2020</a:t>
            </a:fld>
            <a:endParaRPr lang="en-GB" dirty="0">
              <a:solidFill>
                <a:prstClr val="white"/>
              </a:solidFill>
              <a:latin typeface="Arial"/>
            </a:endParaRPr>
          </a:p>
        </p:txBody>
      </p:sp>
      <p:sp>
        <p:nvSpPr>
          <p:cNvPr id="5" name="Footer Placeholder 4">
            <a:extLst>
              <a:ext uri="{FF2B5EF4-FFF2-40B4-BE49-F238E27FC236}">
                <a16:creationId xmlns:a16="http://schemas.microsoft.com/office/drawing/2014/main" id="{F7BC91C6-21A2-7448-A071-FE1368AD044F}"/>
              </a:ext>
            </a:extLst>
          </p:cNvPr>
          <p:cNvSpPr>
            <a:spLocks noGrp="1"/>
          </p:cNvSpPr>
          <p:nvPr>
            <p:ph type="ftr" sz="quarter" idx="11"/>
          </p:nvPr>
        </p:nvSpPr>
        <p:spPr/>
        <p:txBody>
          <a:bodyPr/>
          <a:lstStyle/>
          <a:p>
            <a:pPr defTabSz="914400"/>
            <a:r>
              <a:rPr lang="en-GB">
                <a:solidFill>
                  <a:prstClr val="white"/>
                </a:solidFill>
                <a:latin typeface="Arial"/>
              </a:rPr>
              <a:t>Dr Steve Laitner </a:t>
            </a:r>
            <a:endParaRPr lang="en-GB" dirty="0">
              <a:solidFill>
                <a:prstClr val="white"/>
              </a:solidFill>
              <a:latin typeface="Arial"/>
            </a:endParaRPr>
          </a:p>
        </p:txBody>
      </p:sp>
      <p:pic>
        <p:nvPicPr>
          <p:cNvPr id="6" name="Picture 5">
            <a:extLst>
              <a:ext uri="{FF2B5EF4-FFF2-40B4-BE49-F238E27FC236}">
                <a16:creationId xmlns:a16="http://schemas.microsoft.com/office/drawing/2014/main" id="{A9D5E477-B4D4-BE42-94F9-917EBA5C1302}"/>
              </a:ext>
            </a:extLst>
          </p:cNvPr>
          <p:cNvPicPr>
            <a:picLocks noChangeAspect="1"/>
          </p:cNvPicPr>
          <p:nvPr/>
        </p:nvPicPr>
        <p:blipFill>
          <a:blip r:embed="rId3"/>
          <a:stretch>
            <a:fillRect/>
          </a:stretch>
        </p:blipFill>
        <p:spPr>
          <a:xfrm>
            <a:off x="540774" y="0"/>
            <a:ext cx="10953136" cy="6858000"/>
          </a:xfrm>
          <a:prstGeom prst="rect">
            <a:avLst/>
          </a:prstGeom>
        </p:spPr>
      </p:pic>
    </p:spTree>
    <p:extLst>
      <p:ext uri="{BB962C8B-B14F-4D97-AF65-F5344CB8AC3E}">
        <p14:creationId xmlns:p14="http://schemas.microsoft.com/office/powerpoint/2010/main" val="3450650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F15D8-C83F-4848-9737-9C98D6F11D59}"/>
              </a:ext>
            </a:extLst>
          </p:cNvPr>
          <p:cNvSpPr>
            <a:spLocks noGrp="1"/>
          </p:cNvSpPr>
          <p:nvPr>
            <p:ph type="ctrTitle"/>
          </p:nvPr>
        </p:nvSpPr>
        <p:spPr>
          <a:xfrm>
            <a:off x="494934" y="594157"/>
            <a:ext cx="4512989" cy="2227730"/>
          </a:xfrm>
        </p:spPr>
        <p:txBody>
          <a:bodyPr vert="horz" lIns="91440" tIns="45720" rIns="91440" bIns="45720" rtlCol="0" anchor="ctr">
            <a:normAutofit/>
          </a:bodyPr>
          <a:lstStyle/>
          <a:p>
            <a:pPr algn="l"/>
            <a:r>
              <a:rPr lang="en-US" sz="3300" b="1" dirty="0">
                <a:solidFill>
                  <a:schemeClr val="accent1">
                    <a:lumMod val="50000"/>
                  </a:schemeClr>
                </a:solidFill>
              </a:rPr>
              <a:t>Community Education Facilitation</a:t>
            </a:r>
            <a:br>
              <a:rPr lang="en-US" sz="3300" b="1" dirty="0">
                <a:solidFill>
                  <a:schemeClr val="accent1">
                    <a:lumMod val="50000"/>
                  </a:schemeClr>
                </a:solidFill>
              </a:rPr>
            </a:br>
            <a:r>
              <a:rPr lang="en-US" sz="3300" b="1" dirty="0">
                <a:solidFill>
                  <a:schemeClr val="accent1">
                    <a:lumMod val="50000"/>
                  </a:schemeClr>
                </a:solidFill>
              </a:rPr>
              <a:t>The Why (Vision), How and What</a:t>
            </a:r>
          </a:p>
        </p:txBody>
      </p:sp>
      <p:pic>
        <p:nvPicPr>
          <p:cNvPr id="5" name="Picture 4" descr="A close up of a logo&#10;&#10;Description automatically generated">
            <a:extLst>
              <a:ext uri="{FF2B5EF4-FFF2-40B4-BE49-F238E27FC236}">
                <a16:creationId xmlns:a16="http://schemas.microsoft.com/office/drawing/2014/main" id="{8A8E9BB2-AC9C-456C-8842-8202196F1F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87" y="3243929"/>
            <a:ext cx="5719396" cy="1676924"/>
          </a:xfrm>
          <a:prstGeom prst="rect">
            <a:avLst/>
          </a:prstGeom>
        </p:spPr>
      </p:pic>
      <p:sp>
        <p:nvSpPr>
          <p:cNvPr id="3" name="Subtitle 2">
            <a:extLst>
              <a:ext uri="{FF2B5EF4-FFF2-40B4-BE49-F238E27FC236}">
                <a16:creationId xmlns:a16="http://schemas.microsoft.com/office/drawing/2014/main" id="{94151C14-72D2-4C99-97B8-3775CD0F08F3}"/>
              </a:ext>
            </a:extLst>
          </p:cNvPr>
          <p:cNvSpPr>
            <a:spLocks noGrp="1"/>
          </p:cNvSpPr>
          <p:nvPr>
            <p:ph type="subTitle" idx="1"/>
          </p:nvPr>
        </p:nvSpPr>
        <p:spPr>
          <a:xfrm>
            <a:off x="7181725" y="1033670"/>
            <a:ext cx="4512988" cy="5121597"/>
          </a:xfrm>
        </p:spPr>
        <p:txBody>
          <a:bodyPr vert="horz" lIns="91440" tIns="45720" rIns="91440" bIns="45720" rtlCol="0" anchor="t">
            <a:normAutofit/>
          </a:bodyPr>
          <a:lstStyle/>
          <a:p>
            <a:pPr algn="l"/>
            <a:endParaRPr lang="en-US" sz="2400" dirty="0">
              <a:solidFill>
                <a:srgbClr val="FFFFFF"/>
              </a:solidFill>
            </a:endParaRPr>
          </a:p>
          <a:p>
            <a:pPr algn="l"/>
            <a:endParaRPr lang="en-US" sz="2400" dirty="0">
              <a:solidFill>
                <a:srgbClr val="FFFFFF"/>
              </a:solidFill>
            </a:endParaRPr>
          </a:p>
          <a:p>
            <a:pPr algn="l"/>
            <a:endParaRPr lang="en-US" sz="2400" dirty="0">
              <a:solidFill>
                <a:srgbClr val="FFFFFF"/>
              </a:solidFill>
            </a:endParaRPr>
          </a:p>
          <a:p>
            <a:pPr algn="l"/>
            <a:r>
              <a:rPr lang="en-US" sz="2400" dirty="0">
                <a:solidFill>
                  <a:srgbClr val="FFFFFF"/>
                </a:solidFill>
              </a:rPr>
              <a:t>Ruth Germaine, Systems Transformation Fellow</a:t>
            </a:r>
          </a:p>
          <a:p>
            <a:pPr algn="l"/>
            <a:r>
              <a:rPr lang="en-US" sz="2400" dirty="0">
                <a:solidFill>
                  <a:srgbClr val="FFFFFF"/>
                </a:solidFill>
              </a:rPr>
              <a:t>Claire Rickard, Operations and Business Continuity Manager</a:t>
            </a:r>
          </a:p>
          <a:p>
            <a:pPr algn="l"/>
            <a:r>
              <a:rPr lang="en-US" sz="2400" dirty="0">
                <a:solidFill>
                  <a:srgbClr val="FFFFFF"/>
                </a:solidFill>
              </a:rPr>
              <a:t>Sara-Jane Kray, PCWDL</a:t>
            </a:r>
          </a:p>
          <a:p>
            <a:pPr algn="l"/>
            <a:r>
              <a:rPr lang="en-US" sz="2400" dirty="0">
                <a:solidFill>
                  <a:srgbClr val="FFFFFF"/>
                </a:solidFill>
              </a:rPr>
              <a:t>Shariq Lanker and Darren Cocker,</a:t>
            </a:r>
            <a:r>
              <a:rPr kumimoji="0" lang="en-US" sz="2400" b="0" i="0" u="none" strike="noStrike" cap="none" spc="0" normalizeH="0" baseline="0" noProof="0" dirty="0">
                <a:ln>
                  <a:noFill/>
                </a:ln>
                <a:solidFill>
                  <a:srgbClr val="FFFFFF"/>
                </a:solidFill>
                <a:effectLst/>
                <a:uLnTx/>
                <a:uFillTx/>
              </a:rPr>
              <a:t> GP Tutors </a:t>
            </a:r>
            <a:endParaRPr lang="en-US" sz="2400" dirty="0">
              <a:solidFill>
                <a:srgbClr val="FFFFFF"/>
              </a:solidFill>
            </a:endParaRPr>
          </a:p>
        </p:txBody>
      </p:sp>
    </p:spTree>
    <p:extLst>
      <p:ext uri="{BB962C8B-B14F-4D97-AF65-F5344CB8AC3E}">
        <p14:creationId xmlns:p14="http://schemas.microsoft.com/office/powerpoint/2010/main" val="19275524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3AE5F-E2CA-364B-AF06-96B63531ACB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7EE52A8-2E62-D146-9B0D-43CF28504FBE}"/>
              </a:ext>
            </a:extLst>
          </p:cNvPr>
          <p:cNvSpPr>
            <a:spLocks noGrp="1"/>
          </p:cNvSpPr>
          <p:nvPr>
            <p:ph idx="1"/>
          </p:nvPr>
        </p:nvSpPr>
        <p:spPr/>
        <p:txBody>
          <a:bodyPr/>
          <a:lstStyle/>
          <a:p>
            <a:endParaRPr lang="en-GB"/>
          </a:p>
        </p:txBody>
      </p:sp>
      <p:sp>
        <p:nvSpPr>
          <p:cNvPr id="4" name="Date Placeholder 3">
            <a:extLst>
              <a:ext uri="{FF2B5EF4-FFF2-40B4-BE49-F238E27FC236}">
                <a16:creationId xmlns:a16="http://schemas.microsoft.com/office/drawing/2014/main" id="{D84E01BF-133C-504A-ADB5-C57A9FAFB1CF}"/>
              </a:ext>
            </a:extLst>
          </p:cNvPr>
          <p:cNvSpPr>
            <a:spLocks noGrp="1"/>
          </p:cNvSpPr>
          <p:nvPr>
            <p:ph type="dt" sz="half" idx="10"/>
          </p:nvPr>
        </p:nvSpPr>
        <p:spPr/>
        <p:txBody>
          <a:bodyPr/>
          <a:lstStyle/>
          <a:p>
            <a:pPr defTabSz="914400"/>
            <a:fld id="{E56FDC65-6F46-5747-84B4-7A61871F291B}" type="datetime1">
              <a:rPr lang="en-GB">
                <a:solidFill>
                  <a:prstClr val="white"/>
                </a:solidFill>
                <a:latin typeface="Arial"/>
              </a:rPr>
              <a:pPr defTabSz="914400"/>
              <a:t>15/07/2020</a:t>
            </a:fld>
            <a:endParaRPr lang="en-GB" dirty="0">
              <a:solidFill>
                <a:prstClr val="white"/>
              </a:solidFill>
              <a:latin typeface="Arial"/>
            </a:endParaRPr>
          </a:p>
        </p:txBody>
      </p:sp>
      <p:sp>
        <p:nvSpPr>
          <p:cNvPr id="5" name="Footer Placeholder 4">
            <a:extLst>
              <a:ext uri="{FF2B5EF4-FFF2-40B4-BE49-F238E27FC236}">
                <a16:creationId xmlns:a16="http://schemas.microsoft.com/office/drawing/2014/main" id="{F7BC91C6-21A2-7448-A071-FE1368AD044F}"/>
              </a:ext>
            </a:extLst>
          </p:cNvPr>
          <p:cNvSpPr>
            <a:spLocks noGrp="1"/>
          </p:cNvSpPr>
          <p:nvPr>
            <p:ph type="ftr" sz="quarter" idx="11"/>
          </p:nvPr>
        </p:nvSpPr>
        <p:spPr/>
        <p:txBody>
          <a:bodyPr/>
          <a:lstStyle/>
          <a:p>
            <a:pPr defTabSz="914400"/>
            <a:r>
              <a:rPr lang="en-GB">
                <a:solidFill>
                  <a:prstClr val="white"/>
                </a:solidFill>
                <a:latin typeface="Arial"/>
              </a:rPr>
              <a:t>Dr Steve Laitner </a:t>
            </a:r>
            <a:endParaRPr lang="en-GB" dirty="0">
              <a:solidFill>
                <a:prstClr val="white"/>
              </a:solidFill>
              <a:latin typeface="Arial"/>
            </a:endParaRPr>
          </a:p>
        </p:txBody>
      </p:sp>
      <p:pic>
        <p:nvPicPr>
          <p:cNvPr id="7" name="Picture 6">
            <a:extLst>
              <a:ext uri="{FF2B5EF4-FFF2-40B4-BE49-F238E27FC236}">
                <a16:creationId xmlns:a16="http://schemas.microsoft.com/office/drawing/2014/main" id="{14E20779-4D58-7945-AD58-998EC3FDE0CE}"/>
              </a:ext>
            </a:extLst>
          </p:cNvPr>
          <p:cNvPicPr>
            <a:picLocks noChangeAspect="1"/>
          </p:cNvPicPr>
          <p:nvPr/>
        </p:nvPicPr>
        <p:blipFill>
          <a:blip r:embed="rId2"/>
          <a:stretch>
            <a:fillRect/>
          </a:stretch>
        </p:blipFill>
        <p:spPr>
          <a:xfrm>
            <a:off x="1524000" y="136524"/>
            <a:ext cx="9144000" cy="6721476"/>
          </a:xfrm>
          <a:prstGeom prst="rect">
            <a:avLst/>
          </a:prstGeom>
        </p:spPr>
      </p:pic>
    </p:spTree>
    <p:extLst>
      <p:ext uri="{BB962C8B-B14F-4D97-AF65-F5344CB8AC3E}">
        <p14:creationId xmlns:p14="http://schemas.microsoft.com/office/powerpoint/2010/main" val="13008717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2641" y="1054408"/>
            <a:ext cx="7535636" cy="586706"/>
          </a:xfrm>
        </p:spPr>
        <p:txBody>
          <a:bodyPr/>
          <a:lstStyle/>
          <a:p>
            <a:r>
              <a:rPr lang="en-GB" dirty="0"/>
              <a:t>Foundry Teams</a:t>
            </a:r>
          </a:p>
        </p:txBody>
      </p:sp>
      <p:graphicFrame>
        <p:nvGraphicFramePr>
          <p:cNvPr id="4" name="Content Placeholder 3"/>
          <p:cNvGraphicFramePr>
            <a:graphicFrameLocks noGrp="1"/>
          </p:cNvGraphicFramePr>
          <p:nvPr>
            <p:ph idx="4294967295"/>
          </p:nvPr>
        </p:nvGraphicFramePr>
        <p:xfrm>
          <a:off x="3522632" y="1717800"/>
          <a:ext cx="5146737" cy="3740676"/>
        </p:xfrm>
        <a:graphic>
          <a:graphicData uri="http://schemas.openxmlformats.org/drawingml/2006/table">
            <a:tbl>
              <a:tblPr firstRow="1" bandRow="1">
                <a:tableStyleId>{2A488322-F2BA-4B5B-9748-0D474271808F}</a:tableStyleId>
              </a:tblPr>
              <a:tblGrid>
                <a:gridCol w="878345">
                  <a:extLst>
                    <a:ext uri="{9D8B030D-6E8A-4147-A177-3AD203B41FA5}">
                      <a16:colId xmlns:a16="http://schemas.microsoft.com/office/drawing/2014/main" val="20000"/>
                    </a:ext>
                  </a:extLst>
                </a:gridCol>
                <a:gridCol w="875110">
                  <a:extLst>
                    <a:ext uri="{9D8B030D-6E8A-4147-A177-3AD203B41FA5}">
                      <a16:colId xmlns:a16="http://schemas.microsoft.com/office/drawing/2014/main" val="20001"/>
                    </a:ext>
                  </a:extLst>
                </a:gridCol>
                <a:gridCol w="565547">
                  <a:extLst>
                    <a:ext uri="{9D8B030D-6E8A-4147-A177-3AD203B41FA5}">
                      <a16:colId xmlns:a16="http://schemas.microsoft.com/office/drawing/2014/main" val="20002"/>
                    </a:ext>
                  </a:extLst>
                </a:gridCol>
                <a:gridCol w="565547">
                  <a:extLst>
                    <a:ext uri="{9D8B030D-6E8A-4147-A177-3AD203B41FA5}">
                      <a16:colId xmlns:a16="http://schemas.microsoft.com/office/drawing/2014/main" val="20003"/>
                    </a:ext>
                  </a:extLst>
                </a:gridCol>
                <a:gridCol w="565547">
                  <a:extLst>
                    <a:ext uri="{9D8B030D-6E8A-4147-A177-3AD203B41FA5}">
                      <a16:colId xmlns:a16="http://schemas.microsoft.com/office/drawing/2014/main" val="20004"/>
                    </a:ext>
                  </a:extLst>
                </a:gridCol>
                <a:gridCol w="565547">
                  <a:extLst>
                    <a:ext uri="{9D8B030D-6E8A-4147-A177-3AD203B41FA5}">
                      <a16:colId xmlns:a16="http://schemas.microsoft.com/office/drawing/2014/main" val="20005"/>
                    </a:ext>
                  </a:extLst>
                </a:gridCol>
                <a:gridCol w="565547">
                  <a:extLst>
                    <a:ext uri="{9D8B030D-6E8A-4147-A177-3AD203B41FA5}">
                      <a16:colId xmlns:a16="http://schemas.microsoft.com/office/drawing/2014/main" val="20006"/>
                    </a:ext>
                  </a:extLst>
                </a:gridCol>
                <a:gridCol w="565547">
                  <a:extLst>
                    <a:ext uri="{9D8B030D-6E8A-4147-A177-3AD203B41FA5}">
                      <a16:colId xmlns:a16="http://schemas.microsoft.com/office/drawing/2014/main" val="20007"/>
                    </a:ext>
                  </a:extLst>
                </a:gridCol>
              </a:tblGrid>
              <a:tr h="462915">
                <a:tc>
                  <a:txBody>
                    <a:bodyPr/>
                    <a:lstStyle/>
                    <a:p>
                      <a:pPr algn="l"/>
                      <a:r>
                        <a:rPr lang="en-GB" sz="1400" b="1" dirty="0">
                          <a:latin typeface="Century Gothic" charset="0"/>
                          <a:ea typeface="Century Gothic" charset="0"/>
                          <a:cs typeface="Century Gothic" charset="0"/>
                        </a:rPr>
                        <a:t>Acute Care</a:t>
                      </a:r>
                    </a:p>
                  </a:txBody>
                  <a:tcPr marL="51435" marR="51435" marT="25718" marB="25718" anchor="ctr">
                    <a:lnL w="9525"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algn="l"/>
                      <a:endParaRPr lang="en-GB" sz="800" b="0" dirty="0">
                        <a:latin typeface="Century Gothic" charset="0"/>
                        <a:ea typeface="Century Gothic" charset="0"/>
                        <a:cs typeface="Century Gothic" charset="0"/>
                      </a:endParaRPr>
                    </a:p>
                  </a:txBody>
                  <a:tcPr marL="51435" marR="51435" marT="25718" marB="25718" anchor="ctr">
                    <a:lnL w="12700" cap="flat" cmpd="sng" algn="ctr">
                      <a:no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100" b="1" kern="1200" dirty="0">
                          <a:solidFill>
                            <a:schemeClr val="lt1"/>
                          </a:solidFill>
                          <a:latin typeface="+mn-lt"/>
                          <a:ea typeface="+mn-ea"/>
                          <a:cs typeface="+mn-cs"/>
                        </a:rPr>
                        <a:t>Generally</a:t>
                      </a:r>
                      <a:r>
                        <a:rPr lang="en-GB" sz="800" b="0" dirty="0">
                          <a:latin typeface="Century Gothic" charset="0"/>
                          <a:ea typeface="Century Gothic" charset="0"/>
                          <a:cs typeface="Century Gothic" charset="0"/>
                        </a:rPr>
                        <a:t> </a:t>
                      </a:r>
                      <a:r>
                        <a:rPr lang="en-GB" sz="800" b="1" dirty="0">
                          <a:latin typeface="Century Gothic" charset="0"/>
                          <a:ea typeface="Century Gothic" charset="0"/>
                          <a:cs typeface="Century Gothic" charset="0"/>
                        </a:rPr>
                        <a:t>well</a:t>
                      </a:r>
                    </a:p>
                  </a:txBody>
                  <a:tcPr marL="51435" marR="51435" marT="25718" marB="25718"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accent6"/>
                    </a:solidFill>
                  </a:tcPr>
                </a:tc>
                <a:tc hMerge="1">
                  <a:txBody>
                    <a:bodyPr/>
                    <a:lstStyle/>
                    <a:p>
                      <a:endParaRPr lang="en-GB"/>
                    </a:p>
                  </a:txBody>
                  <a:tcPr/>
                </a:tc>
                <a:tc gridSpan="2">
                  <a:txBody>
                    <a:bodyPr/>
                    <a:lstStyle/>
                    <a:p>
                      <a:pPr algn="l"/>
                      <a:r>
                        <a:rPr lang="en-GB" sz="800" b="1" dirty="0">
                          <a:latin typeface="Century Gothic" charset="0"/>
                          <a:ea typeface="Century Gothic" charset="0"/>
                          <a:cs typeface="Century Gothic" charset="0"/>
                        </a:rPr>
                        <a:t>Long term conditions</a:t>
                      </a:r>
                    </a:p>
                  </a:txBody>
                  <a:tcPr marL="51435" marR="51435" marT="25718" marB="25718"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accent6"/>
                    </a:solidFill>
                  </a:tcPr>
                </a:tc>
                <a:tc hMerge="1">
                  <a:txBody>
                    <a:bodyPr/>
                    <a:lstStyle/>
                    <a:p>
                      <a:endParaRPr lang="en-GB"/>
                    </a:p>
                  </a:txBody>
                  <a:tcPr/>
                </a:tc>
                <a:tc gridSpan="2">
                  <a:txBody>
                    <a:bodyPr/>
                    <a:lstStyle/>
                    <a:p>
                      <a:pPr algn="l"/>
                      <a:r>
                        <a:rPr lang="en-GB" sz="800" b="1" dirty="0">
                          <a:latin typeface="Century Gothic" charset="0"/>
                          <a:ea typeface="Century Gothic" charset="0"/>
                          <a:cs typeface="Century Gothic" charset="0"/>
                        </a:rPr>
                        <a:t>Complexity of LTC(s)</a:t>
                      </a:r>
                    </a:p>
                    <a:p>
                      <a:pPr algn="l"/>
                      <a:r>
                        <a:rPr lang="en-GB" sz="800" b="1" baseline="0" dirty="0">
                          <a:latin typeface="Century Gothic" charset="0"/>
                          <a:ea typeface="Century Gothic" charset="0"/>
                          <a:cs typeface="Century Gothic" charset="0"/>
                        </a:rPr>
                        <a:t>and/or disability</a:t>
                      </a:r>
                      <a:endParaRPr lang="en-GB" sz="800" b="1" dirty="0">
                        <a:latin typeface="Century Gothic" charset="0"/>
                        <a:ea typeface="Century Gothic" charset="0"/>
                        <a:cs typeface="Century Gothic" charset="0"/>
                      </a:endParaRPr>
                    </a:p>
                  </a:txBody>
                  <a:tcPr marL="51435" marR="51435" marT="25718" marB="25718"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accent6"/>
                    </a:solidFill>
                  </a:tcPr>
                </a:tc>
                <a:tc hMerge="1">
                  <a:txBody>
                    <a:bodyPr/>
                    <a:lstStyle/>
                    <a:p>
                      <a:endParaRPr lang="en-GB"/>
                    </a:p>
                  </a:txBody>
                  <a:tcPr/>
                </a:tc>
                <a:extLst>
                  <a:ext uri="{0D108BD9-81ED-4DB2-BD59-A6C34878D82A}">
                    <a16:rowId xmlns:a16="http://schemas.microsoft.com/office/drawing/2014/main" val="10000"/>
                  </a:ext>
                </a:extLst>
              </a:tr>
              <a:tr h="180023">
                <a:tc>
                  <a:txBody>
                    <a:bodyPr/>
                    <a:lstStyle/>
                    <a:p>
                      <a:pPr algn="l"/>
                      <a:endParaRPr lang="en-GB" sz="800" b="0" dirty="0">
                        <a:latin typeface="Century Gothic" charset="0"/>
                        <a:ea typeface="Century Gothic" charset="0"/>
                        <a:cs typeface="Century Gothic" charset="0"/>
                      </a:endParaRPr>
                    </a:p>
                  </a:txBody>
                  <a:tcPr marL="51435" marR="51435" marT="25718" marB="25718" anchor="ctr">
                    <a:lnL w="9525"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l"/>
                      <a:endParaRPr lang="en-GB" sz="800" b="0" dirty="0">
                        <a:latin typeface="Century Gothic" charset="0"/>
                        <a:ea typeface="Century Gothic" charset="0"/>
                        <a:cs typeface="Century Gothic" charset="0"/>
                      </a:endParaRPr>
                    </a:p>
                  </a:txBody>
                  <a:tcPr marL="51435" marR="51435" marT="25718" marB="25718" anchor="ctr">
                    <a:lnL w="12700" cap="flat" cmpd="sng" algn="ctr">
                      <a:no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700" b="0" dirty="0">
                          <a:latin typeface="Century Gothic" charset="0"/>
                          <a:ea typeface="Century Gothic" charset="0"/>
                          <a:cs typeface="Century Gothic" charset="0"/>
                        </a:rPr>
                        <a:t>Low risk</a:t>
                      </a:r>
                    </a:p>
                  </a:txBody>
                  <a:tcPr marL="51435" marR="51435" marT="25718" marB="25718"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700" b="0" dirty="0">
                          <a:latin typeface="Century Gothic" charset="0"/>
                          <a:ea typeface="Century Gothic" charset="0"/>
                          <a:cs typeface="Century Gothic" charset="0"/>
                        </a:rPr>
                        <a:t>High risk</a:t>
                      </a:r>
                    </a:p>
                  </a:txBody>
                  <a:tcPr marL="51435" marR="51435" marT="25718" marB="25718"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b="0" dirty="0">
                          <a:latin typeface="Century Gothic" charset="0"/>
                          <a:ea typeface="Century Gothic" charset="0"/>
                          <a:cs typeface="Century Gothic" charset="0"/>
                        </a:rPr>
                        <a:t>Low risk</a:t>
                      </a:r>
                    </a:p>
                  </a:txBody>
                  <a:tcPr marL="51435" marR="51435" marT="25718" marB="25718"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b="0" dirty="0">
                          <a:latin typeface="Century Gothic" charset="0"/>
                          <a:ea typeface="Century Gothic" charset="0"/>
                          <a:cs typeface="Century Gothic" charset="0"/>
                        </a:rPr>
                        <a:t>High risk</a:t>
                      </a:r>
                    </a:p>
                  </a:txBody>
                  <a:tcPr marL="51435" marR="51435" marT="25718" marB="25718"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700" b="0" dirty="0">
                          <a:latin typeface="Century Gothic" charset="0"/>
                          <a:ea typeface="Century Gothic" charset="0"/>
                          <a:cs typeface="Century Gothic" charset="0"/>
                        </a:rPr>
                        <a:t>Low risk</a:t>
                      </a:r>
                    </a:p>
                  </a:txBody>
                  <a:tcPr marL="51435" marR="51435" marT="25718" marB="25718"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b="0" dirty="0">
                          <a:latin typeface="Century Gothic" charset="0"/>
                          <a:ea typeface="Century Gothic" charset="0"/>
                          <a:cs typeface="Century Gothic" charset="0"/>
                        </a:rPr>
                        <a:t>High risk</a:t>
                      </a:r>
                    </a:p>
                  </a:txBody>
                  <a:tcPr marL="51435" marR="51435" marT="25718" marB="25718"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001"/>
                  </a:ext>
                </a:extLst>
              </a:tr>
              <a:tr h="976124">
                <a:tc>
                  <a:txBody>
                    <a:bodyPr/>
                    <a:lstStyle/>
                    <a:p>
                      <a:pPr algn="l"/>
                      <a:endParaRPr lang="en-GB" sz="800" b="0" dirty="0">
                        <a:latin typeface="Century Gothic" charset="0"/>
                        <a:ea typeface="Century Gothic" charset="0"/>
                        <a:cs typeface="Century Gothic" charset="0"/>
                      </a:endParaRPr>
                    </a:p>
                    <a:p>
                      <a:pPr algn="l"/>
                      <a:r>
                        <a:rPr lang="en-GB" sz="800" b="0" dirty="0">
                          <a:latin typeface="Century Gothic" charset="0"/>
                          <a:ea typeface="Century Gothic" charset="0"/>
                          <a:cs typeface="Century Gothic" charset="0"/>
                        </a:rPr>
                        <a:t>Children and Young People</a:t>
                      </a:r>
                    </a:p>
                  </a:txBody>
                  <a:tcPr marL="51435" marR="51435" marT="25718" marB="25718" anchor="ctr">
                    <a:lnL w="9525"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marL="177800" indent="-177800" algn="l">
                        <a:buFont typeface="Arial"/>
                        <a:buChar char="•"/>
                        <a:tabLst/>
                      </a:pPr>
                      <a:r>
                        <a:rPr lang="en-GB" sz="800" b="0" dirty="0">
                          <a:latin typeface="Century Gothic" charset="0"/>
                          <a:ea typeface="Century Gothic" charset="0"/>
                          <a:cs typeface="Century Gothic" charset="0"/>
                        </a:rPr>
                        <a:t>Neonates</a:t>
                      </a:r>
                    </a:p>
                    <a:p>
                      <a:pPr marL="177800" indent="-177800" algn="l">
                        <a:buFont typeface="Arial"/>
                        <a:buChar char="•"/>
                        <a:tabLst/>
                      </a:pPr>
                      <a:r>
                        <a:rPr lang="en-GB" sz="800" b="0" dirty="0">
                          <a:latin typeface="Century Gothic" charset="0"/>
                          <a:ea typeface="Century Gothic" charset="0"/>
                          <a:cs typeface="Century Gothic" charset="0"/>
                        </a:rPr>
                        <a:t>Infants</a:t>
                      </a:r>
                    </a:p>
                    <a:p>
                      <a:pPr marL="177800" indent="-177800" algn="l">
                        <a:buFont typeface="Arial"/>
                        <a:buChar char="•"/>
                        <a:tabLst/>
                      </a:pPr>
                      <a:r>
                        <a:rPr lang="en-GB" sz="800" b="0" dirty="0">
                          <a:latin typeface="Century Gothic" charset="0"/>
                          <a:ea typeface="Century Gothic" charset="0"/>
                          <a:cs typeface="Century Gothic" charset="0"/>
                        </a:rPr>
                        <a:t>Toddlers</a:t>
                      </a:r>
                    </a:p>
                    <a:p>
                      <a:pPr marL="177800" indent="-177800" algn="l">
                        <a:buFont typeface="Arial"/>
                        <a:buChar char="•"/>
                        <a:tabLst/>
                      </a:pPr>
                      <a:r>
                        <a:rPr lang="en-GB" sz="800" b="0" dirty="0">
                          <a:latin typeface="Century Gothic" charset="0"/>
                          <a:ea typeface="Century Gothic" charset="0"/>
                          <a:cs typeface="Century Gothic" charset="0"/>
                        </a:rPr>
                        <a:t>Children</a:t>
                      </a:r>
                    </a:p>
                    <a:p>
                      <a:pPr marL="177800" indent="-177800" algn="l">
                        <a:buFont typeface="Arial"/>
                        <a:buChar char="•"/>
                        <a:tabLst/>
                      </a:pPr>
                      <a:r>
                        <a:rPr lang="en-GB" sz="800" b="0" dirty="0">
                          <a:latin typeface="Century Gothic" charset="0"/>
                          <a:ea typeface="Century Gothic" charset="0"/>
                          <a:cs typeface="Century Gothic" charset="0"/>
                        </a:rPr>
                        <a:t>Adolescents</a:t>
                      </a:r>
                    </a:p>
                  </a:txBody>
                  <a:tcPr marL="51435" marR="51435" marT="25718" marB="25718" anchor="ctr">
                    <a:lnL w="12700" cap="flat" cmpd="sng" algn="ctr">
                      <a:no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gridSpan="2">
                  <a:txBody>
                    <a:bodyPr/>
                    <a:lstStyle/>
                    <a:p>
                      <a:pPr algn="l"/>
                      <a:endParaRPr lang="en-GB" sz="800" b="0" dirty="0">
                        <a:latin typeface="Century Gothic" charset="0"/>
                        <a:ea typeface="Century Gothic" charset="0"/>
                        <a:cs typeface="Century Gothic" charset="0"/>
                      </a:endParaRPr>
                    </a:p>
                  </a:txBody>
                  <a:tcPr marL="51435" marR="51435" marT="25718" marB="25718">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hMerge="1">
                  <a:txBody>
                    <a:bodyPr/>
                    <a:lstStyle/>
                    <a:p>
                      <a:endParaRPr lang="en-GB"/>
                    </a:p>
                  </a:txBody>
                  <a:tcPr/>
                </a:tc>
                <a:tc gridSpan="2">
                  <a:txBody>
                    <a:bodyPr/>
                    <a:lstStyle/>
                    <a:p>
                      <a:pPr algn="l"/>
                      <a:endParaRPr lang="en-GB" sz="800" b="0" dirty="0">
                        <a:latin typeface="Century Gothic" charset="0"/>
                        <a:ea typeface="Century Gothic" charset="0"/>
                        <a:cs typeface="Century Gothic" charset="0"/>
                      </a:endParaRPr>
                    </a:p>
                  </a:txBody>
                  <a:tcPr marL="51435" marR="51435" marT="25718" marB="25718">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hMerge="1">
                  <a:txBody>
                    <a:bodyPr/>
                    <a:lstStyle/>
                    <a:p>
                      <a:endParaRPr lang="en-GB"/>
                    </a:p>
                  </a:txBody>
                  <a:tcPr/>
                </a:tc>
                <a:tc gridSpan="2">
                  <a:txBody>
                    <a:bodyPr/>
                    <a:lstStyle/>
                    <a:p>
                      <a:pPr algn="l"/>
                      <a:endParaRPr lang="en-GB" sz="800" b="0" dirty="0">
                        <a:latin typeface="Century Gothic" charset="0"/>
                        <a:ea typeface="Century Gothic" charset="0"/>
                        <a:cs typeface="Century Gothic" charset="0"/>
                      </a:endParaRPr>
                    </a:p>
                  </a:txBody>
                  <a:tcPr marL="51435" marR="51435" marT="25718" marB="25718">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2"/>
                  </a:ext>
                </a:extLst>
              </a:tr>
              <a:tr h="1130249">
                <a:tc>
                  <a:txBody>
                    <a:bodyPr/>
                    <a:lstStyle/>
                    <a:p>
                      <a:pPr algn="l"/>
                      <a:endParaRPr lang="en-GB" sz="800" b="0" dirty="0">
                        <a:latin typeface="Century Gothic" charset="0"/>
                        <a:ea typeface="Century Gothic" charset="0"/>
                        <a:cs typeface="Century Gothic" charset="0"/>
                      </a:endParaRPr>
                    </a:p>
                    <a:p>
                      <a:pPr algn="l"/>
                      <a:endParaRPr lang="en-GB" sz="800" b="0" dirty="0">
                        <a:latin typeface="Century Gothic" charset="0"/>
                        <a:ea typeface="Century Gothic" charset="0"/>
                        <a:cs typeface="Century Gothic" charset="0"/>
                      </a:endParaRPr>
                    </a:p>
                    <a:p>
                      <a:pPr algn="l"/>
                      <a:r>
                        <a:rPr lang="en-GB" sz="800" b="0" dirty="0">
                          <a:latin typeface="Century Gothic" charset="0"/>
                          <a:ea typeface="Century Gothic" charset="0"/>
                          <a:cs typeface="Century Gothic" charset="0"/>
                        </a:rPr>
                        <a:t>Working Age Adults</a:t>
                      </a:r>
                    </a:p>
                    <a:p>
                      <a:pPr algn="l"/>
                      <a:endParaRPr lang="en-GB" sz="800" b="0" dirty="0">
                        <a:latin typeface="Century Gothic" charset="0"/>
                        <a:ea typeface="Century Gothic" charset="0"/>
                        <a:cs typeface="Century Gothic" charset="0"/>
                      </a:endParaRPr>
                    </a:p>
                    <a:p>
                      <a:pPr algn="l"/>
                      <a:endParaRPr lang="en-GB" sz="800" b="0" dirty="0">
                        <a:latin typeface="Century Gothic" charset="0"/>
                        <a:ea typeface="Century Gothic" charset="0"/>
                        <a:cs typeface="Century Gothic" charset="0"/>
                      </a:endParaRPr>
                    </a:p>
                  </a:txBody>
                  <a:tcPr marL="51435" marR="51435" marT="25718" marB="25718" anchor="ctr">
                    <a:lnL w="9525"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a:txBody>
                    <a:bodyPr/>
                    <a:lstStyle/>
                    <a:p>
                      <a:pPr marL="177800" indent="-177800" algn="l">
                        <a:buFont typeface="Arial"/>
                        <a:buChar char="•"/>
                        <a:tabLst/>
                      </a:pPr>
                      <a:r>
                        <a:rPr lang="en-GB" sz="800" b="0" dirty="0">
                          <a:latin typeface="Century Gothic" charset="0"/>
                          <a:ea typeface="Century Gothic" charset="0"/>
                          <a:cs typeface="Century Gothic" charset="0"/>
                        </a:rPr>
                        <a:t>Young</a:t>
                      </a:r>
                    </a:p>
                    <a:p>
                      <a:pPr marL="177800" indent="-177800" algn="l">
                        <a:buFont typeface="Arial"/>
                        <a:buChar char="•"/>
                        <a:tabLst/>
                      </a:pPr>
                      <a:r>
                        <a:rPr lang="en-GB" sz="800" b="0" dirty="0">
                          <a:latin typeface="Century Gothic" charset="0"/>
                          <a:ea typeface="Century Gothic" charset="0"/>
                          <a:cs typeface="Century Gothic" charset="0"/>
                        </a:rPr>
                        <a:t>Middle aged</a:t>
                      </a:r>
                    </a:p>
                    <a:p>
                      <a:pPr marL="177800" indent="-177800" algn="l">
                        <a:buFont typeface="Arial"/>
                        <a:buChar char="•"/>
                        <a:tabLst/>
                      </a:pPr>
                      <a:r>
                        <a:rPr lang="en-GB" sz="800" b="0" dirty="0">
                          <a:latin typeface="Century Gothic" charset="0"/>
                          <a:ea typeface="Century Gothic" charset="0"/>
                          <a:cs typeface="Century Gothic" charset="0"/>
                        </a:rPr>
                        <a:t>Older working age</a:t>
                      </a:r>
                    </a:p>
                  </a:txBody>
                  <a:tcPr marL="51435" marR="51435" marT="25718" marB="25718" anchor="ctr">
                    <a:lnL w="12700" cap="flat" cmpd="sng" algn="ctr">
                      <a:no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gridSpan="2">
                  <a:txBody>
                    <a:bodyPr/>
                    <a:lstStyle/>
                    <a:p>
                      <a:pPr algn="l"/>
                      <a:endParaRPr lang="en-GB" sz="800" b="0" dirty="0">
                        <a:latin typeface="Century Gothic" charset="0"/>
                        <a:ea typeface="Century Gothic" charset="0"/>
                        <a:cs typeface="Century Gothic" charset="0"/>
                      </a:endParaRPr>
                    </a:p>
                  </a:txBody>
                  <a:tcPr marL="51435" marR="51435" marT="25718" marB="25718">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GB"/>
                    </a:p>
                  </a:txBody>
                  <a:tcPr/>
                </a:tc>
                <a:tc gridSpan="2">
                  <a:txBody>
                    <a:bodyPr/>
                    <a:lstStyle/>
                    <a:p>
                      <a:pPr algn="l"/>
                      <a:endParaRPr lang="en-GB" sz="800" b="0" dirty="0">
                        <a:latin typeface="Century Gothic" charset="0"/>
                        <a:ea typeface="Century Gothic" charset="0"/>
                        <a:cs typeface="Century Gothic" charset="0"/>
                      </a:endParaRPr>
                    </a:p>
                  </a:txBody>
                  <a:tcPr marL="51435" marR="51435" marT="25718" marB="25718">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GB"/>
                    </a:p>
                  </a:txBody>
                  <a:tcPr/>
                </a:tc>
                <a:tc gridSpan="2">
                  <a:txBody>
                    <a:bodyPr/>
                    <a:lstStyle/>
                    <a:p>
                      <a:pPr algn="l"/>
                      <a:endParaRPr lang="en-GB" sz="800" b="0" dirty="0">
                        <a:latin typeface="Century Gothic" charset="0"/>
                        <a:ea typeface="Century Gothic" charset="0"/>
                        <a:cs typeface="Century Gothic" charset="0"/>
                      </a:endParaRPr>
                    </a:p>
                  </a:txBody>
                  <a:tcPr marL="51435" marR="51435" marT="25718" marB="25718">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GB"/>
                    </a:p>
                  </a:txBody>
                  <a:tcPr/>
                </a:tc>
                <a:extLst>
                  <a:ext uri="{0D108BD9-81ED-4DB2-BD59-A6C34878D82A}">
                    <a16:rowId xmlns:a16="http://schemas.microsoft.com/office/drawing/2014/main" val="10003"/>
                  </a:ext>
                </a:extLst>
              </a:tr>
              <a:tr h="976124">
                <a:tc>
                  <a:txBody>
                    <a:bodyPr/>
                    <a:lstStyle/>
                    <a:p>
                      <a:pPr algn="l"/>
                      <a:endParaRPr lang="en-GB" sz="800" b="0" dirty="0">
                        <a:latin typeface="Century Gothic" charset="0"/>
                        <a:ea typeface="Century Gothic" charset="0"/>
                        <a:cs typeface="Century Gothic" charset="0"/>
                      </a:endParaRPr>
                    </a:p>
                    <a:p>
                      <a:pPr algn="l"/>
                      <a:endParaRPr lang="en-GB" sz="800" b="0" dirty="0">
                        <a:latin typeface="Century Gothic" charset="0"/>
                        <a:ea typeface="Century Gothic" charset="0"/>
                        <a:cs typeface="Century Gothic" charset="0"/>
                      </a:endParaRPr>
                    </a:p>
                    <a:p>
                      <a:pPr algn="l"/>
                      <a:r>
                        <a:rPr lang="en-GB" sz="800" b="0" dirty="0">
                          <a:latin typeface="Century Gothic" charset="0"/>
                          <a:ea typeface="Century Gothic" charset="0"/>
                          <a:cs typeface="Century Gothic" charset="0"/>
                        </a:rPr>
                        <a:t>Older People</a:t>
                      </a:r>
                    </a:p>
                    <a:p>
                      <a:pPr algn="l"/>
                      <a:endParaRPr lang="en-GB" sz="800" b="0" dirty="0">
                        <a:latin typeface="Century Gothic" charset="0"/>
                        <a:ea typeface="Century Gothic" charset="0"/>
                        <a:cs typeface="Century Gothic" charset="0"/>
                      </a:endParaRPr>
                    </a:p>
                    <a:p>
                      <a:pPr algn="l"/>
                      <a:endParaRPr lang="en-GB" sz="800" b="0" dirty="0">
                        <a:latin typeface="Century Gothic" charset="0"/>
                        <a:ea typeface="Century Gothic" charset="0"/>
                        <a:cs typeface="Century Gothic" charset="0"/>
                      </a:endParaRPr>
                    </a:p>
                  </a:txBody>
                  <a:tcPr marL="51435" marR="51435" marT="25718" marB="25718" anchor="ctr">
                    <a:lnL w="9525"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marL="177800" indent="-177800" algn="l">
                        <a:buFont typeface="Arial"/>
                        <a:buChar char="•"/>
                        <a:tabLst/>
                      </a:pPr>
                      <a:r>
                        <a:rPr lang="en-GB" sz="800" b="0" dirty="0">
                          <a:latin typeface="Century Gothic" charset="0"/>
                          <a:ea typeface="Century Gothic" charset="0"/>
                          <a:cs typeface="Century Gothic" charset="0"/>
                        </a:rPr>
                        <a:t>65-80</a:t>
                      </a:r>
                    </a:p>
                    <a:p>
                      <a:pPr marL="177800" indent="-177800" algn="l">
                        <a:buFont typeface="Arial"/>
                        <a:buChar char="•"/>
                        <a:tabLst/>
                      </a:pPr>
                      <a:r>
                        <a:rPr lang="en-GB" sz="800" b="0" dirty="0">
                          <a:latin typeface="Century Gothic" charset="0"/>
                          <a:ea typeface="Century Gothic" charset="0"/>
                          <a:cs typeface="Century Gothic" charset="0"/>
                        </a:rPr>
                        <a:t>80-90</a:t>
                      </a:r>
                    </a:p>
                    <a:p>
                      <a:pPr marL="177800" indent="-177800" algn="l">
                        <a:buFont typeface="Arial"/>
                        <a:buChar char="•"/>
                        <a:tabLst/>
                      </a:pPr>
                      <a:r>
                        <a:rPr lang="en-GB" sz="800" b="0" dirty="0">
                          <a:latin typeface="Century Gothic" charset="0"/>
                          <a:ea typeface="Century Gothic" charset="0"/>
                          <a:cs typeface="Century Gothic" charset="0"/>
                        </a:rPr>
                        <a:t>90+</a:t>
                      </a:r>
                    </a:p>
                  </a:txBody>
                  <a:tcPr marL="51435" marR="51435" marT="25718" marB="25718" anchor="ctr">
                    <a:lnL w="12700" cap="flat" cmpd="sng" algn="ctr">
                      <a:no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gridSpan="2">
                  <a:txBody>
                    <a:bodyPr/>
                    <a:lstStyle/>
                    <a:p>
                      <a:pPr algn="l"/>
                      <a:endParaRPr lang="en-GB" sz="800" b="0" dirty="0">
                        <a:latin typeface="Century Gothic" charset="0"/>
                        <a:ea typeface="Century Gothic" charset="0"/>
                        <a:cs typeface="Century Gothic" charset="0"/>
                      </a:endParaRPr>
                    </a:p>
                  </a:txBody>
                  <a:tcPr marL="51435" marR="51435" marT="25718" marB="25718">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hMerge="1">
                  <a:txBody>
                    <a:bodyPr/>
                    <a:lstStyle/>
                    <a:p>
                      <a:endParaRPr lang="en-GB"/>
                    </a:p>
                  </a:txBody>
                  <a:tcPr/>
                </a:tc>
                <a:tc gridSpan="2">
                  <a:txBody>
                    <a:bodyPr/>
                    <a:lstStyle/>
                    <a:p>
                      <a:pPr algn="l"/>
                      <a:endParaRPr lang="en-GB" sz="800" b="0" dirty="0">
                        <a:latin typeface="Century Gothic" charset="0"/>
                        <a:ea typeface="Century Gothic" charset="0"/>
                        <a:cs typeface="Century Gothic" charset="0"/>
                      </a:endParaRPr>
                    </a:p>
                  </a:txBody>
                  <a:tcPr marL="51435" marR="51435" marT="25718" marB="25718">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hMerge="1">
                  <a:txBody>
                    <a:bodyPr/>
                    <a:lstStyle/>
                    <a:p>
                      <a:endParaRPr lang="en-GB"/>
                    </a:p>
                  </a:txBody>
                  <a:tcPr/>
                </a:tc>
                <a:tc gridSpan="2">
                  <a:txBody>
                    <a:bodyPr/>
                    <a:lstStyle/>
                    <a:p>
                      <a:pPr algn="l"/>
                      <a:endParaRPr lang="en-GB" sz="800" b="0" dirty="0">
                        <a:latin typeface="Century Gothic" charset="0"/>
                        <a:ea typeface="Century Gothic" charset="0"/>
                        <a:cs typeface="Century Gothic" charset="0"/>
                      </a:endParaRPr>
                    </a:p>
                  </a:txBody>
                  <a:tcPr marL="51435" marR="51435" marT="25718" marB="25718">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4"/>
                  </a:ext>
                </a:extLst>
              </a:tr>
            </a:tbl>
          </a:graphicData>
        </a:graphic>
      </p:graphicFrame>
      <p:sp>
        <p:nvSpPr>
          <p:cNvPr id="15" name="TextBox 14"/>
          <p:cNvSpPr txBox="1"/>
          <p:nvPr/>
        </p:nvSpPr>
        <p:spPr>
          <a:xfrm>
            <a:off x="6908736" y="4725202"/>
            <a:ext cx="644728" cy="230832"/>
          </a:xfrm>
          <a:prstGeom prst="rect">
            <a:avLst/>
          </a:prstGeom>
          <a:noFill/>
        </p:spPr>
        <p:txBody>
          <a:bodyPr wrap="none" rtlCol="0">
            <a:spAutoFit/>
          </a:bodyPr>
          <a:lstStyle/>
          <a:p>
            <a:pPr defTabSz="257175"/>
            <a:r>
              <a:rPr lang="en-GB" sz="900" dirty="0">
                <a:solidFill>
                  <a:prstClr val="white"/>
                </a:solidFill>
                <a:latin typeface="Calibri"/>
              </a:rPr>
              <a:t>Dementia</a:t>
            </a:r>
          </a:p>
        </p:txBody>
      </p:sp>
      <p:sp>
        <p:nvSpPr>
          <p:cNvPr id="17" name="Rectangle 16"/>
          <p:cNvSpPr/>
          <p:nvPr/>
        </p:nvSpPr>
        <p:spPr>
          <a:xfrm>
            <a:off x="6981032" y="2401653"/>
            <a:ext cx="1067519" cy="29648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a:endParaRPr lang="en-GB" sz="1350" dirty="0">
              <a:solidFill>
                <a:srgbClr val="FBD443"/>
              </a:solidFill>
              <a:latin typeface="Arial" panose="020B0604020202020204"/>
            </a:endParaRPr>
          </a:p>
          <a:p>
            <a:pPr algn="ctr" defTabSz="685800"/>
            <a:endParaRPr lang="en-GB" sz="1350" dirty="0">
              <a:solidFill>
                <a:prstClr val="black"/>
              </a:solidFill>
              <a:latin typeface="Arial" panose="020B0604020202020204"/>
            </a:endParaRPr>
          </a:p>
          <a:p>
            <a:pPr algn="ctr" defTabSz="685800"/>
            <a:endParaRPr lang="en-GB" sz="1350" dirty="0">
              <a:solidFill>
                <a:prstClr val="black"/>
              </a:solidFill>
              <a:latin typeface="Arial" panose="020B0604020202020204"/>
            </a:endParaRPr>
          </a:p>
          <a:p>
            <a:pPr algn="ctr" defTabSz="685800"/>
            <a:endParaRPr lang="en-GB" sz="1350" dirty="0">
              <a:solidFill>
                <a:prstClr val="black"/>
              </a:solidFill>
              <a:latin typeface="Arial" panose="020B0604020202020204"/>
            </a:endParaRPr>
          </a:p>
          <a:p>
            <a:pPr algn="ctr" defTabSz="685800"/>
            <a:endParaRPr lang="en-GB" sz="1350" dirty="0">
              <a:solidFill>
                <a:prstClr val="black"/>
              </a:solidFill>
              <a:latin typeface="Arial" panose="020B0604020202020204"/>
            </a:endParaRPr>
          </a:p>
          <a:p>
            <a:pPr algn="ctr" defTabSz="685800"/>
            <a:endParaRPr lang="en-GB" sz="1350" dirty="0">
              <a:solidFill>
                <a:prstClr val="black"/>
              </a:solidFill>
              <a:latin typeface="Arial" panose="020B0604020202020204"/>
            </a:endParaRPr>
          </a:p>
          <a:p>
            <a:pPr algn="ctr" defTabSz="685800"/>
            <a:r>
              <a:rPr lang="en-GB" sz="900" b="1" dirty="0">
                <a:solidFill>
                  <a:prstClr val="black"/>
                </a:solidFill>
                <a:latin typeface="Arial" panose="020B0604020202020204"/>
              </a:rPr>
              <a:t>Continuous Care Team</a:t>
            </a:r>
          </a:p>
          <a:p>
            <a:pPr algn="ctr" defTabSz="685800"/>
            <a:r>
              <a:rPr lang="en-GB" sz="675" dirty="0">
                <a:solidFill>
                  <a:prstClr val="black"/>
                </a:solidFill>
                <a:latin typeface="Arial" panose="020B0604020202020204"/>
              </a:rPr>
              <a:t>GP</a:t>
            </a:r>
          </a:p>
          <a:p>
            <a:pPr algn="ctr" defTabSz="685800"/>
            <a:r>
              <a:rPr lang="en-GB" sz="675" dirty="0">
                <a:solidFill>
                  <a:prstClr val="black"/>
                </a:solidFill>
                <a:latin typeface="Arial" panose="020B0604020202020204"/>
              </a:rPr>
              <a:t>Pharmacist</a:t>
            </a:r>
          </a:p>
        </p:txBody>
      </p:sp>
      <p:sp>
        <p:nvSpPr>
          <p:cNvPr id="16" name="Rectangle 15"/>
          <p:cNvSpPr/>
          <p:nvPr/>
        </p:nvSpPr>
        <p:spPr>
          <a:xfrm>
            <a:off x="5313440" y="2401653"/>
            <a:ext cx="1650362" cy="296489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900" b="1" dirty="0">
                <a:solidFill>
                  <a:prstClr val="black"/>
                </a:solidFill>
                <a:latin typeface="Arial" panose="020B0604020202020204"/>
              </a:rPr>
              <a:t>Acute Team</a:t>
            </a:r>
          </a:p>
          <a:p>
            <a:pPr algn="ctr" defTabSz="685800"/>
            <a:r>
              <a:rPr lang="en-GB" sz="675" dirty="0">
                <a:solidFill>
                  <a:prstClr val="black"/>
                </a:solidFill>
                <a:latin typeface="Arial" panose="020B0604020202020204"/>
              </a:rPr>
              <a:t>Nurse Practitioner</a:t>
            </a:r>
          </a:p>
          <a:p>
            <a:pPr algn="ctr" defTabSz="685800"/>
            <a:r>
              <a:rPr lang="en-GB" sz="675" dirty="0">
                <a:solidFill>
                  <a:prstClr val="black"/>
                </a:solidFill>
                <a:latin typeface="Arial" panose="020B0604020202020204"/>
              </a:rPr>
              <a:t>Paramedic</a:t>
            </a:r>
          </a:p>
          <a:p>
            <a:pPr algn="ctr" defTabSz="685800"/>
            <a:r>
              <a:rPr lang="en-GB" sz="675" dirty="0">
                <a:solidFill>
                  <a:prstClr val="black"/>
                </a:solidFill>
                <a:latin typeface="Arial" panose="020B0604020202020204"/>
              </a:rPr>
              <a:t>GP</a:t>
            </a:r>
          </a:p>
        </p:txBody>
      </p:sp>
      <p:sp>
        <p:nvSpPr>
          <p:cNvPr id="19" name="Rectangle 18"/>
          <p:cNvSpPr/>
          <p:nvPr/>
        </p:nvSpPr>
        <p:spPr>
          <a:xfrm>
            <a:off x="8065781" y="2401653"/>
            <a:ext cx="603589" cy="29648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013" dirty="0">
              <a:solidFill>
                <a:prstClr val="black"/>
              </a:solidFill>
              <a:latin typeface="Arial" panose="020B0604020202020204"/>
            </a:endParaRPr>
          </a:p>
          <a:p>
            <a:pPr algn="ctr" defTabSz="685800"/>
            <a:endParaRPr lang="en-GB" sz="1013" dirty="0">
              <a:solidFill>
                <a:prstClr val="black"/>
              </a:solidFill>
              <a:latin typeface="Arial" panose="020B0604020202020204"/>
            </a:endParaRPr>
          </a:p>
          <a:p>
            <a:pPr algn="ctr" defTabSz="685800"/>
            <a:r>
              <a:rPr lang="en-GB" sz="900" b="1" dirty="0">
                <a:solidFill>
                  <a:prstClr val="black"/>
                </a:solidFill>
                <a:latin typeface="Arial" panose="020B0604020202020204"/>
              </a:rPr>
              <a:t>Multi-Agency</a:t>
            </a:r>
          </a:p>
          <a:p>
            <a:pPr algn="ctr" defTabSz="685800"/>
            <a:r>
              <a:rPr lang="en-GB" sz="900" b="1" dirty="0">
                <a:solidFill>
                  <a:prstClr val="black"/>
                </a:solidFill>
                <a:latin typeface="Arial" panose="020B0604020202020204"/>
              </a:rPr>
              <a:t>Team</a:t>
            </a:r>
          </a:p>
          <a:p>
            <a:pPr algn="ctr" defTabSz="685800"/>
            <a:r>
              <a:rPr lang="en-GB" sz="619" dirty="0">
                <a:solidFill>
                  <a:prstClr val="black"/>
                </a:solidFill>
                <a:latin typeface="Arial" panose="020B0604020202020204"/>
              </a:rPr>
              <a:t>Specialist</a:t>
            </a:r>
          </a:p>
          <a:p>
            <a:pPr algn="ctr" defTabSz="685800"/>
            <a:r>
              <a:rPr lang="en-GB" sz="619" dirty="0">
                <a:solidFill>
                  <a:prstClr val="black"/>
                </a:solidFill>
                <a:latin typeface="Arial" panose="020B0604020202020204"/>
              </a:rPr>
              <a:t>Case</a:t>
            </a:r>
          </a:p>
          <a:p>
            <a:pPr algn="ctr" defTabSz="685800"/>
            <a:r>
              <a:rPr lang="en-GB" sz="600" dirty="0">
                <a:solidFill>
                  <a:prstClr val="black"/>
                </a:solidFill>
                <a:latin typeface="Arial" panose="020B0604020202020204"/>
              </a:rPr>
              <a:t>Management</a:t>
            </a:r>
          </a:p>
          <a:p>
            <a:pPr algn="ctr" defTabSz="685800"/>
            <a:endParaRPr lang="en-GB" sz="619" dirty="0">
              <a:solidFill>
                <a:prstClr val="black"/>
              </a:solidFill>
              <a:latin typeface="Arial" panose="020B0604020202020204"/>
            </a:endParaRPr>
          </a:p>
        </p:txBody>
      </p:sp>
    </p:spTree>
    <p:extLst>
      <p:ext uri="{BB962C8B-B14F-4D97-AF65-F5344CB8AC3E}">
        <p14:creationId xmlns:p14="http://schemas.microsoft.com/office/powerpoint/2010/main" val="171790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Flowchart: Process 5">
            <a:extLst>
              <a:ext uri="{FF2B5EF4-FFF2-40B4-BE49-F238E27FC236}">
                <a16:creationId xmlns:a16="http://schemas.microsoft.com/office/drawing/2014/main" id="{D2C7C992-4786-4DBA-9819-74EA70938BEF}"/>
              </a:ext>
            </a:extLst>
          </p:cNvPr>
          <p:cNvSpPr/>
          <p:nvPr/>
        </p:nvSpPr>
        <p:spPr>
          <a:xfrm>
            <a:off x="1796322" y="3043003"/>
            <a:ext cx="1796322" cy="67455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dirty="0">
                <a:solidFill>
                  <a:prstClr val="white"/>
                </a:solidFill>
                <a:latin typeface="Arial"/>
              </a:rPr>
              <a:t>Prevention and Screening</a:t>
            </a:r>
          </a:p>
        </p:txBody>
      </p:sp>
      <p:sp>
        <p:nvSpPr>
          <p:cNvPr id="7" name="Flowchart: Process 6">
            <a:extLst>
              <a:ext uri="{FF2B5EF4-FFF2-40B4-BE49-F238E27FC236}">
                <a16:creationId xmlns:a16="http://schemas.microsoft.com/office/drawing/2014/main" id="{1FA1D554-A230-4391-AECC-8EBC4C9CD177}"/>
              </a:ext>
            </a:extLst>
          </p:cNvPr>
          <p:cNvSpPr/>
          <p:nvPr/>
        </p:nvSpPr>
        <p:spPr>
          <a:xfrm>
            <a:off x="1796323" y="4117762"/>
            <a:ext cx="3914589" cy="824459"/>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dirty="0">
                <a:solidFill>
                  <a:prstClr val="white"/>
                </a:solidFill>
                <a:latin typeface="Arial"/>
              </a:rPr>
              <a:t>Team 1</a:t>
            </a:r>
          </a:p>
        </p:txBody>
      </p:sp>
      <p:sp>
        <p:nvSpPr>
          <p:cNvPr id="9" name="Flowchart: Process 8">
            <a:extLst>
              <a:ext uri="{FF2B5EF4-FFF2-40B4-BE49-F238E27FC236}">
                <a16:creationId xmlns:a16="http://schemas.microsoft.com/office/drawing/2014/main" id="{C1278AC8-253D-4138-91CC-6B2A62A2EDC0}"/>
              </a:ext>
            </a:extLst>
          </p:cNvPr>
          <p:cNvSpPr/>
          <p:nvPr/>
        </p:nvSpPr>
        <p:spPr>
          <a:xfrm>
            <a:off x="3914589" y="2668249"/>
            <a:ext cx="1796322" cy="1049312"/>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dirty="0">
                <a:solidFill>
                  <a:prstClr val="white"/>
                </a:solidFill>
                <a:latin typeface="Arial"/>
              </a:rPr>
              <a:t>Acute / Same day response (clinical triage)</a:t>
            </a:r>
          </a:p>
        </p:txBody>
      </p:sp>
      <p:sp>
        <p:nvSpPr>
          <p:cNvPr id="10" name="Flowchart: Process 9">
            <a:extLst>
              <a:ext uri="{FF2B5EF4-FFF2-40B4-BE49-F238E27FC236}">
                <a16:creationId xmlns:a16="http://schemas.microsoft.com/office/drawing/2014/main" id="{76B1E67E-F392-45BC-8361-DB0C70357A09}"/>
              </a:ext>
            </a:extLst>
          </p:cNvPr>
          <p:cNvSpPr/>
          <p:nvPr/>
        </p:nvSpPr>
        <p:spPr>
          <a:xfrm>
            <a:off x="6086002" y="3045503"/>
            <a:ext cx="1796322" cy="67455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dirty="0">
                <a:solidFill>
                  <a:prstClr val="white"/>
                </a:solidFill>
                <a:latin typeface="Arial"/>
              </a:rPr>
              <a:t>Routine / LTC </a:t>
            </a:r>
          </a:p>
        </p:txBody>
      </p:sp>
      <p:sp>
        <p:nvSpPr>
          <p:cNvPr id="11" name="Flowchart: Process 10">
            <a:extLst>
              <a:ext uri="{FF2B5EF4-FFF2-40B4-BE49-F238E27FC236}">
                <a16:creationId xmlns:a16="http://schemas.microsoft.com/office/drawing/2014/main" id="{120960F5-566F-4923-8691-872890713D2D}"/>
              </a:ext>
            </a:extLst>
          </p:cNvPr>
          <p:cNvSpPr/>
          <p:nvPr/>
        </p:nvSpPr>
        <p:spPr>
          <a:xfrm>
            <a:off x="8204269" y="2740239"/>
            <a:ext cx="1796322" cy="979822"/>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dirty="0">
                <a:solidFill>
                  <a:prstClr val="white"/>
                </a:solidFill>
                <a:latin typeface="Arial"/>
              </a:rPr>
              <a:t>LTC + Complex</a:t>
            </a:r>
          </a:p>
          <a:p>
            <a:pPr algn="ctr" defTabSz="914400"/>
            <a:r>
              <a:rPr lang="en-GB" dirty="0">
                <a:solidFill>
                  <a:prstClr val="white"/>
                </a:solidFill>
                <a:latin typeface="Arial"/>
              </a:rPr>
              <a:t>(named care coordinator)</a:t>
            </a:r>
          </a:p>
        </p:txBody>
      </p:sp>
      <p:sp>
        <p:nvSpPr>
          <p:cNvPr id="12" name="Flowchart: Process 11">
            <a:extLst>
              <a:ext uri="{FF2B5EF4-FFF2-40B4-BE49-F238E27FC236}">
                <a16:creationId xmlns:a16="http://schemas.microsoft.com/office/drawing/2014/main" id="{EAE68ECB-47C7-4D84-AE43-9D1E76B9EE28}"/>
              </a:ext>
            </a:extLst>
          </p:cNvPr>
          <p:cNvSpPr/>
          <p:nvPr/>
        </p:nvSpPr>
        <p:spPr>
          <a:xfrm>
            <a:off x="6096000" y="4152487"/>
            <a:ext cx="1796322" cy="67455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dirty="0">
                <a:solidFill>
                  <a:prstClr val="white"/>
                </a:solidFill>
                <a:latin typeface="Arial"/>
              </a:rPr>
              <a:t>Team 2</a:t>
            </a:r>
          </a:p>
        </p:txBody>
      </p:sp>
      <p:sp>
        <p:nvSpPr>
          <p:cNvPr id="13" name="Flowchart: Process 12">
            <a:extLst>
              <a:ext uri="{FF2B5EF4-FFF2-40B4-BE49-F238E27FC236}">
                <a16:creationId xmlns:a16="http://schemas.microsoft.com/office/drawing/2014/main" id="{A8D10D26-0C24-4ED9-9FF0-DBCEF3AC5DEF}"/>
              </a:ext>
            </a:extLst>
          </p:cNvPr>
          <p:cNvSpPr/>
          <p:nvPr/>
        </p:nvSpPr>
        <p:spPr>
          <a:xfrm>
            <a:off x="8204269" y="4192711"/>
            <a:ext cx="1796322" cy="67455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dirty="0">
                <a:solidFill>
                  <a:prstClr val="white"/>
                </a:solidFill>
                <a:latin typeface="Arial"/>
              </a:rPr>
              <a:t>Team 3</a:t>
            </a:r>
          </a:p>
        </p:txBody>
      </p:sp>
      <p:sp>
        <p:nvSpPr>
          <p:cNvPr id="14" name="Flowchart: Manual Operation 13">
            <a:extLst>
              <a:ext uri="{FF2B5EF4-FFF2-40B4-BE49-F238E27FC236}">
                <a16:creationId xmlns:a16="http://schemas.microsoft.com/office/drawing/2014/main" id="{0D1204C7-92C9-4931-910B-FE5462C370C4}"/>
              </a:ext>
            </a:extLst>
          </p:cNvPr>
          <p:cNvSpPr/>
          <p:nvPr/>
        </p:nvSpPr>
        <p:spPr>
          <a:xfrm>
            <a:off x="4372134" y="899418"/>
            <a:ext cx="3043003" cy="901870"/>
          </a:xfrm>
          <a:prstGeom prst="flowChartManualOpe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dirty="0">
                <a:solidFill>
                  <a:prstClr val="white"/>
                </a:solidFill>
                <a:latin typeface="Arial"/>
              </a:rPr>
              <a:t>Single point of access (non-clinical triage)</a:t>
            </a:r>
          </a:p>
        </p:txBody>
      </p:sp>
      <p:cxnSp>
        <p:nvCxnSpPr>
          <p:cNvPr id="18" name="Straight Connector 17">
            <a:extLst>
              <a:ext uri="{FF2B5EF4-FFF2-40B4-BE49-F238E27FC236}">
                <a16:creationId xmlns:a16="http://schemas.microsoft.com/office/drawing/2014/main" id="{0120A71B-6B0A-42A6-B36C-284E45F5167C}"/>
              </a:ext>
            </a:extLst>
          </p:cNvPr>
          <p:cNvCxnSpPr/>
          <p:nvPr/>
        </p:nvCxnSpPr>
        <p:spPr>
          <a:xfrm>
            <a:off x="2633272" y="2056116"/>
            <a:ext cx="64157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A0D2BB4-2A7F-4969-A923-C149481D5BCA}"/>
              </a:ext>
            </a:extLst>
          </p:cNvPr>
          <p:cNvCxnSpPr/>
          <p:nvPr/>
        </p:nvCxnSpPr>
        <p:spPr>
          <a:xfrm>
            <a:off x="2633272" y="2056117"/>
            <a:ext cx="0" cy="9893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548B451-5CF0-404E-B571-620FF01FB7AF}"/>
              </a:ext>
            </a:extLst>
          </p:cNvPr>
          <p:cNvCxnSpPr/>
          <p:nvPr/>
        </p:nvCxnSpPr>
        <p:spPr>
          <a:xfrm>
            <a:off x="4686925" y="2056117"/>
            <a:ext cx="0" cy="6121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C327881-77EE-46BD-8599-60FDAC01537D}"/>
              </a:ext>
            </a:extLst>
          </p:cNvPr>
          <p:cNvCxnSpPr/>
          <p:nvPr/>
        </p:nvCxnSpPr>
        <p:spPr>
          <a:xfrm>
            <a:off x="6860498" y="2056117"/>
            <a:ext cx="0" cy="9868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C2F2BE9-B65B-4CF1-B906-C587FA527C10}"/>
              </a:ext>
            </a:extLst>
          </p:cNvPr>
          <p:cNvCxnSpPr/>
          <p:nvPr/>
        </p:nvCxnSpPr>
        <p:spPr>
          <a:xfrm>
            <a:off x="9049062" y="2056117"/>
            <a:ext cx="0" cy="6841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1201F11-0339-45EC-8229-76D28CED4ECE}"/>
              </a:ext>
            </a:extLst>
          </p:cNvPr>
          <p:cNvCxnSpPr/>
          <p:nvPr/>
        </p:nvCxnSpPr>
        <p:spPr>
          <a:xfrm>
            <a:off x="5710911" y="1801288"/>
            <a:ext cx="0" cy="2548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418B36B-D260-4486-9CA7-BE56D92B7C7A}"/>
              </a:ext>
            </a:extLst>
          </p:cNvPr>
          <p:cNvCxnSpPr/>
          <p:nvPr/>
        </p:nvCxnSpPr>
        <p:spPr>
          <a:xfrm>
            <a:off x="6920458" y="3720061"/>
            <a:ext cx="0" cy="4324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964D71E-17F7-4E5D-AD5B-ABADDA16EB14}"/>
              </a:ext>
            </a:extLst>
          </p:cNvPr>
          <p:cNvCxnSpPr>
            <a:stCxn id="11" idx="2"/>
            <a:endCxn id="13" idx="0"/>
          </p:cNvCxnSpPr>
          <p:nvPr/>
        </p:nvCxnSpPr>
        <p:spPr>
          <a:xfrm>
            <a:off x="9102430" y="3720061"/>
            <a:ext cx="0" cy="472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C2EA61AA-A64C-4424-BCBC-B157E42D482B}"/>
              </a:ext>
            </a:extLst>
          </p:cNvPr>
          <p:cNvCxnSpPr/>
          <p:nvPr/>
        </p:nvCxnSpPr>
        <p:spPr>
          <a:xfrm>
            <a:off x="1796323" y="5516380"/>
            <a:ext cx="391458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88EDF3A-92A1-4F7E-938D-D43C5A53A226}"/>
              </a:ext>
            </a:extLst>
          </p:cNvPr>
          <p:cNvCxnSpPr/>
          <p:nvPr/>
        </p:nvCxnSpPr>
        <p:spPr>
          <a:xfrm>
            <a:off x="6086002" y="5516380"/>
            <a:ext cx="179632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47A1E484-C759-4B0D-9697-074A1A322AB6}"/>
              </a:ext>
            </a:extLst>
          </p:cNvPr>
          <p:cNvCxnSpPr/>
          <p:nvPr/>
        </p:nvCxnSpPr>
        <p:spPr>
          <a:xfrm>
            <a:off x="8204269" y="5516380"/>
            <a:ext cx="179632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88473EC8-4470-4D43-8FAF-C1698E91DE5B}"/>
              </a:ext>
            </a:extLst>
          </p:cNvPr>
          <p:cNvSpPr txBox="1"/>
          <p:nvPr/>
        </p:nvSpPr>
        <p:spPr>
          <a:xfrm>
            <a:off x="3232881" y="5486399"/>
            <a:ext cx="1210588" cy="369332"/>
          </a:xfrm>
          <a:prstGeom prst="rect">
            <a:avLst/>
          </a:prstGeom>
          <a:noFill/>
        </p:spPr>
        <p:txBody>
          <a:bodyPr wrap="none" rtlCol="0">
            <a:spAutoFit/>
          </a:bodyPr>
          <a:lstStyle/>
          <a:p>
            <a:pPr defTabSz="914400"/>
            <a:r>
              <a:rPr lang="en-GB" dirty="0">
                <a:solidFill>
                  <a:prstClr val="black"/>
                </a:solidFill>
                <a:latin typeface="Arial"/>
              </a:rPr>
              <a:t>PCN wide</a:t>
            </a:r>
          </a:p>
        </p:txBody>
      </p:sp>
      <p:sp>
        <p:nvSpPr>
          <p:cNvPr id="46" name="TextBox 45">
            <a:extLst>
              <a:ext uri="{FF2B5EF4-FFF2-40B4-BE49-F238E27FC236}">
                <a16:creationId xmlns:a16="http://schemas.microsoft.com/office/drawing/2014/main" id="{3D93E4F4-1833-4964-9A83-26EBFBE7FE36}"/>
              </a:ext>
            </a:extLst>
          </p:cNvPr>
          <p:cNvSpPr txBox="1"/>
          <p:nvPr/>
        </p:nvSpPr>
        <p:spPr>
          <a:xfrm>
            <a:off x="6205745" y="5472259"/>
            <a:ext cx="1556836" cy="369332"/>
          </a:xfrm>
          <a:prstGeom prst="rect">
            <a:avLst/>
          </a:prstGeom>
          <a:noFill/>
        </p:spPr>
        <p:txBody>
          <a:bodyPr wrap="none" rtlCol="0">
            <a:spAutoFit/>
          </a:bodyPr>
          <a:lstStyle/>
          <a:p>
            <a:pPr defTabSz="914400"/>
            <a:r>
              <a:rPr lang="en-GB" dirty="0">
                <a:solidFill>
                  <a:prstClr val="black"/>
                </a:solidFill>
                <a:latin typeface="Arial"/>
              </a:rPr>
              <a:t>Practice level</a:t>
            </a:r>
          </a:p>
        </p:txBody>
      </p:sp>
      <p:sp>
        <p:nvSpPr>
          <p:cNvPr id="47" name="TextBox 46">
            <a:extLst>
              <a:ext uri="{FF2B5EF4-FFF2-40B4-BE49-F238E27FC236}">
                <a16:creationId xmlns:a16="http://schemas.microsoft.com/office/drawing/2014/main" id="{D1E2A8CA-14D3-4E48-B39E-C5BCFE28E2A2}"/>
              </a:ext>
            </a:extLst>
          </p:cNvPr>
          <p:cNvSpPr txBox="1"/>
          <p:nvPr/>
        </p:nvSpPr>
        <p:spPr>
          <a:xfrm>
            <a:off x="8276890" y="5474759"/>
            <a:ext cx="1556836" cy="369332"/>
          </a:xfrm>
          <a:prstGeom prst="rect">
            <a:avLst/>
          </a:prstGeom>
          <a:noFill/>
        </p:spPr>
        <p:txBody>
          <a:bodyPr wrap="none" rtlCol="0">
            <a:spAutoFit/>
          </a:bodyPr>
          <a:lstStyle/>
          <a:p>
            <a:pPr defTabSz="914400"/>
            <a:r>
              <a:rPr lang="en-GB" dirty="0">
                <a:solidFill>
                  <a:prstClr val="black"/>
                </a:solidFill>
                <a:latin typeface="Arial"/>
              </a:rPr>
              <a:t>Practice level</a:t>
            </a:r>
          </a:p>
        </p:txBody>
      </p:sp>
      <p:cxnSp>
        <p:nvCxnSpPr>
          <p:cNvPr id="48" name="Straight Arrow Connector 47">
            <a:extLst>
              <a:ext uri="{FF2B5EF4-FFF2-40B4-BE49-F238E27FC236}">
                <a16:creationId xmlns:a16="http://schemas.microsoft.com/office/drawing/2014/main" id="{C8054097-1CE2-4FBD-8BA4-13D79852A119}"/>
              </a:ext>
            </a:extLst>
          </p:cNvPr>
          <p:cNvCxnSpPr/>
          <p:nvPr/>
        </p:nvCxnSpPr>
        <p:spPr>
          <a:xfrm>
            <a:off x="2695730" y="3692581"/>
            <a:ext cx="0" cy="4324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7F2BA6B5-BCE2-4BF1-B451-8BFBC463A577}"/>
              </a:ext>
            </a:extLst>
          </p:cNvPr>
          <p:cNvCxnSpPr/>
          <p:nvPr/>
        </p:nvCxnSpPr>
        <p:spPr>
          <a:xfrm>
            <a:off x="4721898" y="3710071"/>
            <a:ext cx="0" cy="4324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3234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9E7FC-75D2-1942-B0FF-1AF66360BF0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B981C43-00BD-D749-B329-222299C90FC7}"/>
              </a:ext>
            </a:extLst>
          </p:cNvPr>
          <p:cNvSpPr>
            <a:spLocks noGrp="1"/>
          </p:cNvSpPr>
          <p:nvPr>
            <p:ph idx="1"/>
          </p:nvPr>
        </p:nvSpPr>
        <p:spPr/>
        <p:txBody>
          <a:bodyPr/>
          <a:lstStyle/>
          <a:p>
            <a:endParaRPr lang="en-GB"/>
          </a:p>
        </p:txBody>
      </p:sp>
      <p:sp>
        <p:nvSpPr>
          <p:cNvPr id="4" name="Date Placeholder 3">
            <a:extLst>
              <a:ext uri="{FF2B5EF4-FFF2-40B4-BE49-F238E27FC236}">
                <a16:creationId xmlns:a16="http://schemas.microsoft.com/office/drawing/2014/main" id="{BB56AAF8-2FAB-2C40-9DA8-7DA57641B566}"/>
              </a:ext>
            </a:extLst>
          </p:cNvPr>
          <p:cNvSpPr>
            <a:spLocks noGrp="1"/>
          </p:cNvSpPr>
          <p:nvPr>
            <p:ph type="dt" sz="half" idx="10"/>
          </p:nvPr>
        </p:nvSpPr>
        <p:spPr/>
        <p:txBody>
          <a:bodyPr/>
          <a:lstStyle/>
          <a:p>
            <a:pPr defTabSz="914400"/>
            <a:fld id="{E56FDC65-6F46-5747-84B4-7A61871F291B}" type="datetime1">
              <a:rPr lang="en-GB">
                <a:solidFill>
                  <a:prstClr val="white"/>
                </a:solidFill>
                <a:latin typeface="Arial"/>
              </a:rPr>
              <a:pPr defTabSz="914400"/>
              <a:t>15/07/2020</a:t>
            </a:fld>
            <a:endParaRPr lang="en-GB" dirty="0">
              <a:solidFill>
                <a:prstClr val="white"/>
              </a:solidFill>
              <a:latin typeface="Arial"/>
            </a:endParaRPr>
          </a:p>
        </p:txBody>
      </p:sp>
      <p:sp>
        <p:nvSpPr>
          <p:cNvPr id="5" name="Footer Placeholder 4">
            <a:extLst>
              <a:ext uri="{FF2B5EF4-FFF2-40B4-BE49-F238E27FC236}">
                <a16:creationId xmlns:a16="http://schemas.microsoft.com/office/drawing/2014/main" id="{F1F8A96C-AAAE-DB42-BD7E-B1BCA2599DB2}"/>
              </a:ext>
            </a:extLst>
          </p:cNvPr>
          <p:cNvSpPr>
            <a:spLocks noGrp="1"/>
          </p:cNvSpPr>
          <p:nvPr>
            <p:ph type="ftr" sz="quarter" idx="11"/>
          </p:nvPr>
        </p:nvSpPr>
        <p:spPr/>
        <p:txBody>
          <a:bodyPr/>
          <a:lstStyle/>
          <a:p>
            <a:pPr defTabSz="914400"/>
            <a:r>
              <a:rPr lang="en-GB">
                <a:solidFill>
                  <a:prstClr val="white"/>
                </a:solidFill>
                <a:latin typeface="Arial"/>
              </a:rPr>
              <a:t>Dr Steve Laitner </a:t>
            </a:r>
            <a:endParaRPr lang="en-GB" dirty="0">
              <a:solidFill>
                <a:prstClr val="white"/>
              </a:solidFill>
              <a:latin typeface="Arial"/>
            </a:endParaRPr>
          </a:p>
        </p:txBody>
      </p:sp>
      <p:pic>
        <p:nvPicPr>
          <p:cNvPr id="6" name="Picture 5">
            <a:extLst>
              <a:ext uri="{FF2B5EF4-FFF2-40B4-BE49-F238E27FC236}">
                <a16:creationId xmlns:a16="http://schemas.microsoft.com/office/drawing/2014/main" id="{D6D3BF1A-819D-8F45-8F22-EC0B2B16C8E6}"/>
              </a:ext>
            </a:extLst>
          </p:cNvPr>
          <p:cNvPicPr>
            <a:picLocks noChangeAspect="1"/>
          </p:cNvPicPr>
          <p:nvPr/>
        </p:nvPicPr>
        <p:blipFill>
          <a:blip r:embed="rId2"/>
          <a:stretch>
            <a:fillRect/>
          </a:stretch>
        </p:blipFill>
        <p:spPr>
          <a:xfrm>
            <a:off x="2152650" y="365126"/>
            <a:ext cx="7886700" cy="5811837"/>
          </a:xfrm>
          <a:prstGeom prst="rect">
            <a:avLst/>
          </a:prstGeom>
        </p:spPr>
      </p:pic>
    </p:spTree>
    <p:extLst>
      <p:ext uri="{BB962C8B-B14F-4D97-AF65-F5344CB8AC3E}">
        <p14:creationId xmlns:p14="http://schemas.microsoft.com/office/powerpoint/2010/main" val="3363198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840F2-C9F4-5143-86EA-1A908F683690}"/>
              </a:ext>
            </a:extLst>
          </p:cNvPr>
          <p:cNvSpPr>
            <a:spLocks noGrp="1"/>
          </p:cNvSpPr>
          <p:nvPr>
            <p:ph type="title"/>
          </p:nvPr>
        </p:nvSpPr>
        <p:spPr/>
        <p:txBody>
          <a:bodyPr/>
          <a:lstStyle/>
          <a:p>
            <a:r>
              <a:rPr lang="en-GB" dirty="0">
                <a:solidFill>
                  <a:srgbClr val="FF6600"/>
                </a:solidFill>
              </a:rPr>
              <a:t>Tips – think about…..</a:t>
            </a:r>
          </a:p>
        </p:txBody>
      </p:sp>
      <p:sp>
        <p:nvSpPr>
          <p:cNvPr id="3" name="Content Placeholder 2">
            <a:extLst>
              <a:ext uri="{FF2B5EF4-FFF2-40B4-BE49-F238E27FC236}">
                <a16:creationId xmlns:a16="http://schemas.microsoft.com/office/drawing/2014/main" id="{0319CE69-7C21-D546-816E-3361E1258E8D}"/>
              </a:ext>
            </a:extLst>
          </p:cNvPr>
          <p:cNvSpPr>
            <a:spLocks noGrp="1"/>
          </p:cNvSpPr>
          <p:nvPr>
            <p:ph idx="1"/>
          </p:nvPr>
        </p:nvSpPr>
        <p:spPr>
          <a:xfrm>
            <a:off x="2137660" y="1825625"/>
            <a:ext cx="7886700" cy="4351338"/>
          </a:xfrm>
        </p:spPr>
        <p:txBody>
          <a:bodyPr>
            <a:normAutofit fontScale="77500" lnSpcReduction="20000"/>
          </a:bodyPr>
          <a:lstStyle/>
          <a:p>
            <a:r>
              <a:rPr lang="en-GB" dirty="0">
                <a:solidFill>
                  <a:srgbClr val="1F497D"/>
                </a:solidFill>
              </a:rPr>
              <a:t>Use a headset!</a:t>
            </a:r>
          </a:p>
          <a:p>
            <a:endParaRPr lang="en-GB" dirty="0">
              <a:solidFill>
                <a:srgbClr val="1F497D"/>
              </a:solidFill>
            </a:endParaRPr>
          </a:p>
          <a:p>
            <a:r>
              <a:rPr lang="en-GB" dirty="0">
                <a:solidFill>
                  <a:srgbClr val="1F497D"/>
                </a:solidFill>
              </a:rPr>
              <a:t>Before the call check age, gender, PHM, recent history and reason for the call today</a:t>
            </a:r>
            <a:br>
              <a:rPr lang="en-GB" dirty="0">
                <a:solidFill>
                  <a:srgbClr val="1F497D"/>
                </a:solidFill>
              </a:rPr>
            </a:br>
            <a:endParaRPr lang="en-GB" dirty="0">
              <a:solidFill>
                <a:srgbClr val="1F497D"/>
              </a:solidFill>
            </a:endParaRPr>
          </a:p>
          <a:p>
            <a:r>
              <a:rPr lang="en-GB" dirty="0">
                <a:solidFill>
                  <a:srgbClr val="1F497D"/>
                </a:solidFill>
              </a:rPr>
              <a:t>Confirmation of who speaking to (Name, DOB, Address)</a:t>
            </a:r>
            <a:br>
              <a:rPr lang="en-GB" dirty="0">
                <a:solidFill>
                  <a:srgbClr val="1F497D"/>
                </a:solidFill>
              </a:rPr>
            </a:br>
            <a:endParaRPr lang="en-GB" dirty="0">
              <a:solidFill>
                <a:srgbClr val="1F497D"/>
              </a:solidFill>
            </a:endParaRPr>
          </a:p>
          <a:p>
            <a:r>
              <a:rPr lang="en-GB" dirty="0">
                <a:solidFill>
                  <a:srgbClr val="1F497D"/>
                </a:solidFill>
              </a:rPr>
              <a:t>Third party - need to hide from notes?</a:t>
            </a:r>
            <a:br>
              <a:rPr lang="en-GB" dirty="0">
                <a:solidFill>
                  <a:srgbClr val="1F497D"/>
                </a:solidFill>
              </a:rPr>
            </a:br>
            <a:endParaRPr lang="en-GB" dirty="0">
              <a:solidFill>
                <a:srgbClr val="1F497D"/>
              </a:solidFill>
            </a:endParaRPr>
          </a:p>
          <a:p>
            <a:r>
              <a:rPr lang="en-GB" dirty="0">
                <a:solidFill>
                  <a:srgbClr val="1F497D"/>
                </a:solidFill>
              </a:rPr>
              <a:t>Manner - cheerful, professional, empathy</a:t>
            </a:r>
            <a:br>
              <a:rPr lang="en-GB" dirty="0">
                <a:solidFill>
                  <a:srgbClr val="1F497D"/>
                </a:solidFill>
              </a:rPr>
            </a:br>
            <a:endParaRPr lang="en-GB" dirty="0">
              <a:solidFill>
                <a:srgbClr val="1F497D"/>
              </a:solidFill>
            </a:endParaRPr>
          </a:p>
          <a:p>
            <a:r>
              <a:rPr lang="en-GB" dirty="0">
                <a:solidFill>
                  <a:srgbClr val="1F497D"/>
                </a:solidFill>
              </a:rPr>
              <a:t>Listen, golden 30 seconds + ….other issues? </a:t>
            </a:r>
          </a:p>
          <a:p>
            <a:endParaRPr lang="en-GB" dirty="0">
              <a:solidFill>
                <a:srgbClr val="1F497D"/>
              </a:solidFill>
            </a:endParaRPr>
          </a:p>
          <a:p>
            <a:r>
              <a:rPr lang="en-GB" dirty="0">
                <a:solidFill>
                  <a:srgbClr val="1F497D"/>
                </a:solidFill>
              </a:rPr>
              <a:t>Don’t be rushed, summarise their info and the agreed plan. </a:t>
            </a:r>
          </a:p>
          <a:p>
            <a:endParaRPr lang="en-GB" dirty="0">
              <a:solidFill>
                <a:srgbClr val="1F497D"/>
              </a:solidFill>
            </a:endParaRPr>
          </a:p>
          <a:p>
            <a:r>
              <a:rPr lang="en-GB" dirty="0">
                <a:solidFill>
                  <a:srgbClr val="1F497D"/>
                </a:solidFill>
              </a:rPr>
              <a:t>If need to see, STOP and arrange (when, where, who, how long, what prep?)</a:t>
            </a:r>
            <a:br>
              <a:rPr lang="en-GB" dirty="0">
                <a:solidFill>
                  <a:srgbClr val="1F497D"/>
                </a:solidFill>
              </a:rPr>
            </a:br>
            <a:endParaRPr lang="en-GB" dirty="0">
              <a:solidFill>
                <a:srgbClr val="1F497D"/>
              </a:solidFill>
            </a:endParaRPr>
          </a:p>
          <a:p>
            <a:r>
              <a:rPr lang="en-GB" dirty="0">
                <a:solidFill>
                  <a:srgbClr val="1F497D"/>
                </a:solidFill>
              </a:rPr>
              <a:t>Needs AND preferences</a:t>
            </a:r>
          </a:p>
          <a:p>
            <a:pPr marL="0" indent="0">
              <a:buNone/>
            </a:pPr>
            <a:endParaRPr lang="en-GB" dirty="0">
              <a:solidFill>
                <a:srgbClr val="1F497D"/>
              </a:solidFill>
            </a:endParaRPr>
          </a:p>
          <a:p>
            <a:endParaRPr lang="en-GB" dirty="0">
              <a:solidFill>
                <a:srgbClr val="1F497D"/>
              </a:solidFill>
            </a:endParaRPr>
          </a:p>
          <a:p>
            <a:endParaRPr lang="en-GB" dirty="0"/>
          </a:p>
          <a:p>
            <a:endParaRPr lang="en-GB" dirty="0"/>
          </a:p>
        </p:txBody>
      </p:sp>
      <p:sp>
        <p:nvSpPr>
          <p:cNvPr id="4" name="Date Placeholder 3">
            <a:extLst>
              <a:ext uri="{FF2B5EF4-FFF2-40B4-BE49-F238E27FC236}">
                <a16:creationId xmlns:a16="http://schemas.microsoft.com/office/drawing/2014/main" id="{CD4DCFA6-6188-C54A-AA10-BDC5669144F4}"/>
              </a:ext>
            </a:extLst>
          </p:cNvPr>
          <p:cNvSpPr>
            <a:spLocks noGrp="1"/>
          </p:cNvSpPr>
          <p:nvPr>
            <p:ph type="dt" sz="half" idx="10"/>
          </p:nvPr>
        </p:nvSpPr>
        <p:spPr/>
        <p:txBody>
          <a:bodyPr/>
          <a:lstStyle/>
          <a:p>
            <a:pPr defTabSz="914400"/>
            <a:fld id="{E56FDC65-6F46-5747-84B4-7A61871F291B}" type="datetime1">
              <a:rPr lang="en-GB">
                <a:solidFill>
                  <a:prstClr val="white"/>
                </a:solidFill>
                <a:latin typeface="Arial"/>
              </a:rPr>
              <a:pPr defTabSz="914400"/>
              <a:t>15/07/2020</a:t>
            </a:fld>
            <a:endParaRPr lang="en-GB" dirty="0">
              <a:solidFill>
                <a:prstClr val="white"/>
              </a:solidFill>
              <a:latin typeface="Arial"/>
            </a:endParaRPr>
          </a:p>
        </p:txBody>
      </p:sp>
      <p:sp>
        <p:nvSpPr>
          <p:cNvPr id="5" name="Footer Placeholder 4">
            <a:extLst>
              <a:ext uri="{FF2B5EF4-FFF2-40B4-BE49-F238E27FC236}">
                <a16:creationId xmlns:a16="http://schemas.microsoft.com/office/drawing/2014/main" id="{43BB7B15-38D3-5D48-A99E-978AD8FC8359}"/>
              </a:ext>
            </a:extLst>
          </p:cNvPr>
          <p:cNvSpPr>
            <a:spLocks noGrp="1"/>
          </p:cNvSpPr>
          <p:nvPr>
            <p:ph type="ftr" sz="quarter" idx="11"/>
          </p:nvPr>
        </p:nvSpPr>
        <p:spPr/>
        <p:txBody>
          <a:bodyPr/>
          <a:lstStyle/>
          <a:p>
            <a:pPr defTabSz="914400"/>
            <a:r>
              <a:rPr lang="en-GB">
                <a:solidFill>
                  <a:prstClr val="white"/>
                </a:solidFill>
                <a:latin typeface="Arial"/>
              </a:rPr>
              <a:t>Dr Steve Laitner </a:t>
            </a:r>
            <a:endParaRPr lang="en-GB" dirty="0">
              <a:solidFill>
                <a:prstClr val="white"/>
              </a:solidFill>
              <a:latin typeface="Arial"/>
            </a:endParaRPr>
          </a:p>
        </p:txBody>
      </p:sp>
    </p:spTree>
    <p:extLst>
      <p:ext uri="{BB962C8B-B14F-4D97-AF65-F5344CB8AC3E}">
        <p14:creationId xmlns:p14="http://schemas.microsoft.com/office/powerpoint/2010/main" val="3426898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840F2-C9F4-5143-86EA-1A908F683690}"/>
              </a:ext>
            </a:extLst>
          </p:cNvPr>
          <p:cNvSpPr>
            <a:spLocks noGrp="1"/>
          </p:cNvSpPr>
          <p:nvPr>
            <p:ph type="title"/>
          </p:nvPr>
        </p:nvSpPr>
        <p:spPr/>
        <p:txBody>
          <a:bodyPr/>
          <a:lstStyle/>
          <a:p>
            <a:r>
              <a:rPr lang="en-GB" dirty="0">
                <a:solidFill>
                  <a:srgbClr val="FF6600"/>
                </a:solidFill>
              </a:rPr>
              <a:t>Tips – think about…..</a:t>
            </a:r>
          </a:p>
        </p:txBody>
      </p:sp>
      <p:sp>
        <p:nvSpPr>
          <p:cNvPr id="3" name="Content Placeholder 2">
            <a:extLst>
              <a:ext uri="{FF2B5EF4-FFF2-40B4-BE49-F238E27FC236}">
                <a16:creationId xmlns:a16="http://schemas.microsoft.com/office/drawing/2014/main" id="{0319CE69-7C21-D546-816E-3361E1258E8D}"/>
              </a:ext>
            </a:extLst>
          </p:cNvPr>
          <p:cNvSpPr>
            <a:spLocks noGrp="1"/>
          </p:cNvSpPr>
          <p:nvPr>
            <p:ph idx="1"/>
          </p:nvPr>
        </p:nvSpPr>
        <p:spPr>
          <a:xfrm>
            <a:off x="2137660" y="1825625"/>
            <a:ext cx="7886700" cy="4351338"/>
          </a:xfrm>
        </p:spPr>
        <p:txBody>
          <a:bodyPr>
            <a:normAutofit fontScale="92500" lnSpcReduction="10000"/>
          </a:bodyPr>
          <a:lstStyle/>
          <a:p>
            <a:r>
              <a:rPr lang="en-GB" dirty="0">
                <a:solidFill>
                  <a:srgbClr val="1F497D"/>
                </a:solidFill>
              </a:rPr>
              <a:t>Photos?</a:t>
            </a:r>
            <a:br>
              <a:rPr lang="en-GB" dirty="0">
                <a:solidFill>
                  <a:srgbClr val="1F497D"/>
                </a:solidFill>
              </a:rPr>
            </a:br>
            <a:endParaRPr lang="en-GB" dirty="0">
              <a:solidFill>
                <a:srgbClr val="1F497D"/>
              </a:solidFill>
            </a:endParaRPr>
          </a:p>
          <a:p>
            <a:r>
              <a:rPr lang="en-GB" dirty="0">
                <a:solidFill>
                  <a:srgbClr val="1F497D"/>
                </a:solidFill>
              </a:rPr>
              <a:t>Video?</a:t>
            </a:r>
            <a:br>
              <a:rPr lang="en-GB" dirty="0">
                <a:solidFill>
                  <a:srgbClr val="1F497D"/>
                </a:solidFill>
              </a:rPr>
            </a:br>
            <a:endParaRPr lang="en-GB" dirty="0">
              <a:solidFill>
                <a:srgbClr val="1F497D"/>
              </a:solidFill>
            </a:endParaRPr>
          </a:p>
          <a:p>
            <a:r>
              <a:rPr lang="en-GB" dirty="0">
                <a:solidFill>
                  <a:srgbClr val="1F497D"/>
                </a:solidFill>
              </a:rPr>
              <a:t>Recent NHSE/I guidance on intimate examinations</a:t>
            </a:r>
            <a:br>
              <a:rPr lang="en-GB" dirty="0">
                <a:solidFill>
                  <a:srgbClr val="1F497D"/>
                </a:solidFill>
              </a:rPr>
            </a:br>
            <a:endParaRPr lang="en-GB" dirty="0">
              <a:solidFill>
                <a:srgbClr val="1F497D"/>
              </a:solidFill>
            </a:endParaRPr>
          </a:p>
          <a:p>
            <a:r>
              <a:rPr lang="en-GB" dirty="0">
                <a:solidFill>
                  <a:srgbClr val="1F497D"/>
                </a:solidFill>
              </a:rPr>
              <a:t>Symptom text or diary?</a:t>
            </a:r>
            <a:br>
              <a:rPr lang="en-GB" dirty="0">
                <a:solidFill>
                  <a:srgbClr val="1F497D"/>
                </a:solidFill>
              </a:rPr>
            </a:br>
            <a:endParaRPr lang="en-GB" dirty="0">
              <a:solidFill>
                <a:srgbClr val="1F497D"/>
              </a:solidFill>
            </a:endParaRPr>
          </a:p>
          <a:p>
            <a:r>
              <a:rPr lang="en-GB" dirty="0">
                <a:solidFill>
                  <a:srgbClr val="1F497D"/>
                </a:solidFill>
              </a:rPr>
              <a:t>Check if happy?</a:t>
            </a:r>
            <a:br>
              <a:rPr lang="en-GB" dirty="0">
                <a:solidFill>
                  <a:srgbClr val="1F497D"/>
                </a:solidFill>
              </a:rPr>
            </a:br>
            <a:endParaRPr lang="en-GB" dirty="0">
              <a:solidFill>
                <a:srgbClr val="1F497D"/>
              </a:solidFill>
            </a:endParaRPr>
          </a:p>
          <a:p>
            <a:r>
              <a:rPr lang="en-GB" dirty="0">
                <a:solidFill>
                  <a:srgbClr val="1F497D"/>
                </a:solidFill>
              </a:rPr>
              <a:t>Text with summary of advice</a:t>
            </a:r>
            <a:br>
              <a:rPr lang="en-GB" dirty="0">
                <a:solidFill>
                  <a:srgbClr val="1F497D"/>
                </a:solidFill>
              </a:rPr>
            </a:br>
            <a:endParaRPr lang="en-GB" dirty="0">
              <a:solidFill>
                <a:srgbClr val="1F497D"/>
              </a:solidFill>
            </a:endParaRPr>
          </a:p>
          <a:p>
            <a:r>
              <a:rPr lang="en-GB" dirty="0">
                <a:solidFill>
                  <a:srgbClr val="1F497D"/>
                </a:solidFill>
              </a:rPr>
              <a:t>Leaflets ++</a:t>
            </a:r>
            <a:br>
              <a:rPr lang="en-GB" dirty="0">
                <a:solidFill>
                  <a:srgbClr val="1F497D"/>
                </a:solidFill>
              </a:rPr>
            </a:br>
            <a:endParaRPr lang="en-GB" dirty="0">
              <a:solidFill>
                <a:srgbClr val="1F497D"/>
              </a:solidFill>
            </a:endParaRPr>
          </a:p>
          <a:p>
            <a:r>
              <a:rPr lang="en-GB" dirty="0">
                <a:solidFill>
                  <a:srgbClr val="1F497D"/>
                </a:solidFill>
              </a:rPr>
              <a:t>Safety netting +++</a:t>
            </a:r>
          </a:p>
          <a:p>
            <a:pPr marL="0" indent="0">
              <a:buNone/>
            </a:pPr>
            <a:endParaRPr lang="en-GB" dirty="0">
              <a:solidFill>
                <a:srgbClr val="1F497D"/>
              </a:solidFill>
            </a:endParaRPr>
          </a:p>
          <a:p>
            <a:endParaRPr lang="en-GB" dirty="0">
              <a:solidFill>
                <a:srgbClr val="1F497D"/>
              </a:solidFill>
            </a:endParaRPr>
          </a:p>
          <a:p>
            <a:endParaRPr lang="en-GB" dirty="0"/>
          </a:p>
          <a:p>
            <a:endParaRPr lang="en-GB" dirty="0"/>
          </a:p>
        </p:txBody>
      </p:sp>
      <p:sp>
        <p:nvSpPr>
          <p:cNvPr id="4" name="Date Placeholder 3">
            <a:extLst>
              <a:ext uri="{FF2B5EF4-FFF2-40B4-BE49-F238E27FC236}">
                <a16:creationId xmlns:a16="http://schemas.microsoft.com/office/drawing/2014/main" id="{CD4DCFA6-6188-C54A-AA10-BDC5669144F4}"/>
              </a:ext>
            </a:extLst>
          </p:cNvPr>
          <p:cNvSpPr>
            <a:spLocks noGrp="1"/>
          </p:cNvSpPr>
          <p:nvPr>
            <p:ph type="dt" sz="half" idx="10"/>
          </p:nvPr>
        </p:nvSpPr>
        <p:spPr/>
        <p:txBody>
          <a:bodyPr/>
          <a:lstStyle/>
          <a:p>
            <a:pPr defTabSz="914400"/>
            <a:fld id="{E56FDC65-6F46-5747-84B4-7A61871F291B}" type="datetime1">
              <a:rPr lang="en-GB">
                <a:solidFill>
                  <a:prstClr val="white"/>
                </a:solidFill>
                <a:latin typeface="Arial"/>
              </a:rPr>
              <a:pPr defTabSz="914400"/>
              <a:t>15/07/2020</a:t>
            </a:fld>
            <a:endParaRPr lang="en-GB" dirty="0">
              <a:solidFill>
                <a:prstClr val="white"/>
              </a:solidFill>
              <a:latin typeface="Arial"/>
            </a:endParaRPr>
          </a:p>
        </p:txBody>
      </p:sp>
      <p:sp>
        <p:nvSpPr>
          <p:cNvPr id="5" name="Footer Placeholder 4">
            <a:extLst>
              <a:ext uri="{FF2B5EF4-FFF2-40B4-BE49-F238E27FC236}">
                <a16:creationId xmlns:a16="http://schemas.microsoft.com/office/drawing/2014/main" id="{43BB7B15-38D3-5D48-A99E-978AD8FC8359}"/>
              </a:ext>
            </a:extLst>
          </p:cNvPr>
          <p:cNvSpPr>
            <a:spLocks noGrp="1"/>
          </p:cNvSpPr>
          <p:nvPr>
            <p:ph type="ftr" sz="quarter" idx="11"/>
          </p:nvPr>
        </p:nvSpPr>
        <p:spPr/>
        <p:txBody>
          <a:bodyPr/>
          <a:lstStyle/>
          <a:p>
            <a:pPr defTabSz="914400"/>
            <a:r>
              <a:rPr lang="en-GB">
                <a:solidFill>
                  <a:prstClr val="white"/>
                </a:solidFill>
                <a:latin typeface="Arial"/>
              </a:rPr>
              <a:t>Dr Steve Laitner </a:t>
            </a:r>
            <a:endParaRPr lang="en-GB" dirty="0">
              <a:solidFill>
                <a:prstClr val="white"/>
              </a:solidFill>
              <a:latin typeface="Arial"/>
            </a:endParaRPr>
          </a:p>
        </p:txBody>
      </p:sp>
    </p:spTree>
    <p:extLst>
      <p:ext uri="{BB962C8B-B14F-4D97-AF65-F5344CB8AC3E}">
        <p14:creationId xmlns:p14="http://schemas.microsoft.com/office/powerpoint/2010/main" val="26296881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840F2-C9F4-5143-86EA-1A908F683690}"/>
              </a:ext>
            </a:extLst>
          </p:cNvPr>
          <p:cNvSpPr>
            <a:spLocks noGrp="1"/>
          </p:cNvSpPr>
          <p:nvPr>
            <p:ph type="title"/>
          </p:nvPr>
        </p:nvSpPr>
        <p:spPr/>
        <p:txBody>
          <a:bodyPr/>
          <a:lstStyle/>
          <a:p>
            <a:r>
              <a:rPr lang="en-GB" dirty="0">
                <a:solidFill>
                  <a:srgbClr val="FF6600"/>
                </a:solidFill>
              </a:rPr>
              <a:t>Resources</a:t>
            </a:r>
          </a:p>
        </p:txBody>
      </p:sp>
      <p:sp>
        <p:nvSpPr>
          <p:cNvPr id="3" name="Content Placeholder 2">
            <a:extLst>
              <a:ext uri="{FF2B5EF4-FFF2-40B4-BE49-F238E27FC236}">
                <a16:creationId xmlns:a16="http://schemas.microsoft.com/office/drawing/2014/main" id="{0319CE69-7C21-D546-816E-3361E1258E8D}"/>
              </a:ext>
            </a:extLst>
          </p:cNvPr>
          <p:cNvSpPr>
            <a:spLocks noGrp="1"/>
          </p:cNvSpPr>
          <p:nvPr>
            <p:ph idx="1"/>
          </p:nvPr>
        </p:nvSpPr>
        <p:spPr>
          <a:xfrm>
            <a:off x="2137660" y="1825625"/>
            <a:ext cx="7886700" cy="4351338"/>
          </a:xfrm>
        </p:spPr>
        <p:txBody>
          <a:bodyPr/>
          <a:lstStyle/>
          <a:p>
            <a:endParaRPr lang="en-GB" dirty="0">
              <a:solidFill>
                <a:srgbClr val="1F497D"/>
              </a:solidFill>
            </a:endParaRPr>
          </a:p>
          <a:p>
            <a:endParaRPr lang="en-GB" dirty="0">
              <a:solidFill>
                <a:srgbClr val="1F497D"/>
              </a:solidFill>
            </a:endParaRPr>
          </a:p>
          <a:p>
            <a:endParaRPr lang="en-GB" dirty="0">
              <a:solidFill>
                <a:srgbClr val="1F497D"/>
              </a:solidFill>
            </a:endParaRPr>
          </a:p>
          <a:p>
            <a:endParaRPr lang="en-GB" dirty="0">
              <a:solidFill>
                <a:srgbClr val="1F497D"/>
              </a:solidFill>
            </a:endParaRPr>
          </a:p>
          <a:p>
            <a:endParaRPr lang="en-GB" dirty="0">
              <a:solidFill>
                <a:srgbClr val="1F497D"/>
              </a:solidFill>
            </a:endParaRPr>
          </a:p>
          <a:p>
            <a:endParaRPr lang="en-GB" dirty="0"/>
          </a:p>
          <a:p>
            <a:endParaRPr lang="en-GB" dirty="0"/>
          </a:p>
        </p:txBody>
      </p:sp>
      <p:sp>
        <p:nvSpPr>
          <p:cNvPr id="4" name="Date Placeholder 3">
            <a:extLst>
              <a:ext uri="{FF2B5EF4-FFF2-40B4-BE49-F238E27FC236}">
                <a16:creationId xmlns:a16="http://schemas.microsoft.com/office/drawing/2014/main" id="{CD4DCFA6-6188-C54A-AA10-BDC5669144F4}"/>
              </a:ext>
            </a:extLst>
          </p:cNvPr>
          <p:cNvSpPr>
            <a:spLocks noGrp="1"/>
          </p:cNvSpPr>
          <p:nvPr>
            <p:ph type="dt" sz="half" idx="10"/>
          </p:nvPr>
        </p:nvSpPr>
        <p:spPr/>
        <p:txBody>
          <a:bodyPr/>
          <a:lstStyle/>
          <a:p>
            <a:pPr defTabSz="914400"/>
            <a:fld id="{E56FDC65-6F46-5747-84B4-7A61871F291B}" type="datetime1">
              <a:rPr lang="en-GB">
                <a:solidFill>
                  <a:prstClr val="white"/>
                </a:solidFill>
                <a:latin typeface="Arial"/>
              </a:rPr>
              <a:pPr defTabSz="914400"/>
              <a:t>15/07/2020</a:t>
            </a:fld>
            <a:endParaRPr lang="en-GB" dirty="0">
              <a:solidFill>
                <a:prstClr val="white"/>
              </a:solidFill>
              <a:latin typeface="Arial"/>
            </a:endParaRPr>
          </a:p>
        </p:txBody>
      </p:sp>
      <p:sp>
        <p:nvSpPr>
          <p:cNvPr id="5" name="Footer Placeholder 4">
            <a:extLst>
              <a:ext uri="{FF2B5EF4-FFF2-40B4-BE49-F238E27FC236}">
                <a16:creationId xmlns:a16="http://schemas.microsoft.com/office/drawing/2014/main" id="{43BB7B15-38D3-5D48-A99E-978AD8FC8359}"/>
              </a:ext>
            </a:extLst>
          </p:cNvPr>
          <p:cNvSpPr>
            <a:spLocks noGrp="1"/>
          </p:cNvSpPr>
          <p:nvPr>
            <p:ph type="ftr" sz="quarter" idx="11"/>
          </p:nvPr>
        </p:nvSpPr>
        <p:spPr/>
        <p:txBody>
          <a:bodyPr/>
          <a:lstStyle/>
          <a:p>
            <a:pPr defTabSz="914400"/>
            <a:r>
              <a:rPr lang="en-GB">
                <a:solidFill>
                  <a:prstClr val="white"/>
                </a:solidFill>
                <a:latin typeface="Arial"/>
              </a:rPr>
              <a:t>Dr Steve Laitner </a:t>
            </a:r>
            <a:endParaRPr lang="en-GB" dirty="0">
              <a:solidFill>
                <a:prstClr val="white"/>
              </a:solidFill>
              <a:latin typeface="Arial"/>
            </a:endParaRPr>
          </a:p>
        </p:txBody>
      </p:sp>
      <p:pic>
        <p:nvPicPr>
          <p:cNvPr id="6" name="Picture 5">
            <a:extLst>
              <a:ext uri="{FF2B5EF4-FFF2-40B4-BE49-F238E27FC236}">
                <a16:creationId xmlns:a16="http://schemas.microsoft.com/office/drawing/2014/main" id="{647A2D60-8D3E-C843-8B39-722529AC5F17}"/>
              </a:ext>
            </a:extLst>
          </p:cNvPr>
          <p:cNvPicPr>
            <a:picLocks noChangeAspect="1"/>
          </p:cNvPicPr>
          <p:nvPr/>
        </p:nvPicPr>
        <p:blipFill>
          <a:blip r:embed="rId3"/>
          <a:stretch>
            <a:fillRect/>
          </a:stretch>
        </p:blipFill>
        <p:spPr>
          <a:xfrm>
            <a:off x="1524000" y="1714500"/>
            <a:ext cx="9144000" cy="5143500"/>
          </a:xfrm>
          <a:prstGeom prst="rect">
            <a:avLst/>
          </a:prstGeom>
        </p:spPr>
      </p:pic>
    </p:spTree>
    <p:extLst>
      <p:ext uri="{BB962C8B-B14F-4D97-AF65-F5344CB8AC3E}">
        <p14:creationId xmlns:p14="http://schemas.microsoft.com/office/powerpoint/2010/main" val="3201731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2089943" y="4032266"/>
            <a:ext cx="2626488" cy="1323439"/>
          </a:xfrm>
          <a:prstGeom prst="rect">
            <a:avLst/>
          </a:prstGeom>
          <a:noFill/>
        </p:spPr>
        <p:txBody>
          <a:bodyPr wrap="none" rtlCol="0">
            <a:spAutoFit/>
          </a:bodyPr>
          <a:lstStyle/>
          <a:p>
            <a:pPr defTabSz="914400"/>
            <a:r>
              <a:rPr lang="en-US" sz="2000" dirty="0" err="1">
                <a:solidFill>
                  <a:srgbClr val="1F497D"/>
                </a:solidFill>
                <a:latin typeface="Calibri" panose="020F0502020204030204"/>
              </a:rPr>
              <a:t>steven.laitner@nhs.net</a:t>
            </a:r>
            <a:endParaRPr lang="en-US" sz="2000" dirty="0">
              <a:solidFill>
                <a:srgbClr val="1F497D"/>
              </a:solidFill>
              <a:latin typeface="Calibri" panose="020F0502020204030204"/>
            </a:endParaRPr>
          </a:p>
          <a:p>
            <a:pPr defTabSz="914400"/>
            <a:endParaRPr lang="en-US" sz="2000" dirty="0">
              <a:solidFill>
                <a:prstClr val="black"/>
              </a:solidFill>
              <a:latin typeface="Calibri" panose="020F0502020204030204"/>
            </a:endParaRPr>
          </a:p>
          <a:p>
            <a:pPr defTabSz="914400"/>
            <a:endParaRPr lang="en-US" sz="2000" dirty="0">
              <a:solidFill>
                <a:prstClr val="black"/>
              </a:solidFill>
              <a:latin typeface="Calibri" panose="020F0502020204030204"/>
            </a:endParaRPr>
          </a:p>
          <a:p>
            <a:pPr defTabSz="914400"/>
            <a:r>
              <a:rPr lang="en-US" sz="2000" dirty="0">
                <a:solidFill>
                  <a:srgbClr val="1F497D"/>
                </a:solidFill>
                <a:latin typeface="Calibri" panose="020F0502020204030204"/>
              </a:rPr>
              <a:t>@</a:t>
            </a:r>
            <a:r>
              <a:rPr lang="en-US" sz="2000" dirty="0" err="1">
                <a:solidFill>
                  <a:srgbClr val="1F497D"/>
                </a:solidFill>
                <a:latin typeface="Calibri" panose="020F0502020204030204"/>
              </a:rPr>
              <a:t>SteveLaitner</a:t>
            </a:r>
            <a:endParaRPr lang="en-US" sz="2000" dirty="0">
              <a:solidFill>
                <a:srgbClr val="1F497D"/>
              </a:solidFill>
              <a:latin typeface="Calibri" panose="020F0502020204030204"/>
            </a:endParaRPr>
          </a:p>
        </p:txBody>
      </p:sp>
      <p:sp>
        <p:nvSpPr>
          <p:cNvPr id="9" name="TextBox 8">
            <a:extLst>
              <a:ext uri="{FF2B5EF4-FFF2-40B4-BE49-F238E27FC236}">
                <a16:creationId xmlns:a16="http://schemas.microsoft.com/office/drawing/2014/main" id="{B510E67E-6897-C94F-813D-01F7395F251C}"/>
              </a:ext>
            </a:extLst>
          </p:cNvPr>
          <p:cNvSpPr txBox="1"/>
          <p:nvPr/>
        </p:nvSpPr>
        <p:spPr>
          <a:xfrm>
            <a:off x="2089943" y="1287888"/>
            <a:ext cx="8101539" cy="707886"/>
          </a:xfrm>
          <a:prstGeom prst="rect">
            <a:avLst/>
          </a:prstGeom>
          <a:noFill/>
        </p:spPr>
        <p:txBody>
          <a:bodyPr wrap="square" rtlCol="0">
            <a:spAutoFit/>
          </a:bodyPr>
          <a:lstStyle/>
          <a:p>
            <a:pPr defTabSz="914400"/>
            <a:r>
              <a:rPr lang="en-US" sz="4000" b="1" dirty="0">
                <a:solidFill>
                  <a:srgbClr val="FF6600"/>
                </a:solidFill>
                <a:latin typeface="Calibri" panose="020F0502020204030204"/>
              </a:rPr>
              <a:t>Questions/ Comments/ Concerns?</a:t>
            </a:r>
          </a:p>
        </p:txBody>
      </p:sp>
    </p:spTree>
    <p:extLst>
      <p:ext uri="{BB962C8B-B14F-4D97-AF65-F5344CB8AC3E}">
        <p14:creationId xmlns:p14="http://schemas.microsoft.com/office/powerpoint/2010/main" val="2866838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840F2-C9F4-5143-86EA-1A908F683690}"/>
              </a:ext>
            </a:extLst>
          </p:cNvPr>
          <p:cNvSpPr>
            <a:spLocks noGrp="1"/>
          </p:cNvSpPr>
          <p:nvPr>
            <p:ph type="title"/>
          </p:nvPr>
        </p:nvSpPr>
        <p:spPr/>
        <p:txBody>
          <a:bodyPr/>
          <a:lstStyle/>
          <a:p>
            <a:r>
              <a:rPr lang="en-GB" dirty="0">
                <a:solidFill>
                  <a:srgbClr val="FF6600"/>
                </a:solidFill>
              </a:rPr>
              <a:t>Barriers</a:t>
            </a:r>
          </a:p>
        </p:txBody>
      </p:sp>
      <p:sp>
        <p:nvSpPr>
          <p:cNvPr id="3" name="Content Placeholder 2">
            <a:extLst>
              <a:ext uri="{FF2B5EF4-FFF2-40B4-BE49-F238E27FC236}">
                <a16:creationId xmlns:a16="http://schemas.microsoft.com/office/drawing/2014/main" id="{0319CE69-7C21-D546-816E-3361E1258E8D}"/>
              </a:ext>
            </a:extLst>
          </p:cNvPr>
          <p:cNvSpPr>
            <a:spLocks noGrp="1"/>
          </p:cNvSpPr>
          <p:nvPr>
            <p:ph idx="1"/>
          </p:nvPr>
        </p:nvSpPr>
        <p:spPr>
          <a:xfrm>
            <a:off x="2152650" y="1524174"/>
            <a:ext cx="7886700" cy="4667249"/>
          </a:xfrm>
        </p:spPr>
        <p:txBody>
          <a:bodyPr/>
          <a:lstStyle/>
          <a:p>
            <a:r>
              <a:rPr lang="en-GB" i="1" dirty="0">
                <a:solidFill>
                  <a:srgbClr val="1F497D"/>
                </a:solidFill>
              </a:rPr>
              <a:t>Can’t make a diagnosis without examination</a:t>
            </a:r>
          </a:p>
          <a:p>
            <a:r>
              <a:rPr lang="en-GB" i="1" dirty="0">
                <a:solidFill>
                  <a:srgbClr val="1F497D"/>
                </a:solidFill>
              </a:rPr>
              <a:t>Patients always want to see me</a:t>
            </a:r>
          </a:p>
          <a:p>
            <a:r>
              <a:rPr lang="en-GB" i="1" dirty="0">
                <a:solidFill>
                  <a:srgbClr val="1F497D"/>
                </a:solidFill>
              </a:rPr>
              <a:t>I want to see my patients</a:t>
            </a:r>
          </a:p>
          <a:p>
            <a:r>
              <a:rPr lang="en-GB" i="1" dirty="0">
                <a:solidFill>
                  <a:srgbClr val="1F497D"/>
                </a:solidFill>
              </a:rPr>
              <a:t>What about those non verbal clues</a:t>
            </a:r>
          </a:p>
          <a:p>
            <a:r>
              <a:rPr lang="en-GB" i="1" dirty="0">
                <a:solidFill>
                  <a:srgbClr val="1F497D"/>
                </a:solidFill>
              </a:rPr>
              <a:t>Can’t form a relationship by phone</a:t>
            </a:r>
          </a:p>
          <a:p>
            <a:r>
              <a:rPr lang="en-GB" i="1" dirty="0">
                <a:solidFill>
                  <a:srgbClr val="1F497D"/>
                </a:solidFill>
              </a:rPr>
              <a:t>I will get sued</a:t>
            </a:r>
          </a:p>
          <a:p>
            <a:r>
              <a:rPr lang="en-GB" i="1" dirty="0">
                <a:solidFill>
                  <a:srgbClr val="1F497D"/>
                </a:solidFill>
              </a:rPr>
              <a:t>I need my pill check or sore throat to catch up</a:t>
            </a:r>
          </a:p>
          <a:p>
            <a:r>
              <a:rPr lang="en-GB" i="1" dirty="0">
                <a:solidFill>
                  <a:srgbClr val="1F497D"/>
                </a:solidFill>
              </a:rPr>
              <a:t>Demand will rocket</a:t>
            </a:r>
          </a:p>
          <a:p>
            <a:r>
              <a:rPr lang="en-GB" i="1" dirty="0">
                <a:solidFill>
                  <a:srgbClr val="1F497D"/>
                </a:solidFill>
              </a:rPr>
              <a:t>Need to keep access challenging in order to manage demand</a:t>
            </a:r>
          </a:p>
          <a:p>
            <a:r>
              <a:rPr lang="en-GB" i="1" dirty="0">
                <a:solidFill>
                  <a:srgbClr val="1F497D"/>
                </a:solidFill>
              </a:rPr>
              <a:t>I need to develop a relationship with people through seeing them with their sore throat etc</a:t>
            </a:r>
          </a:p>
        </p:txBody>
      </p:sp>
      <p:sp>
        <p:nvSpPr>
          <p:cNvPr id="4" name="Date Placeholder 3">
            <a:extLst>
              <a:ext uri="{FF2B5EF4-FFF2-40B4-BE49-F238E27FC236}">
                <a16:creationId xmlns:a16="http://schemas.microsoft.com/office/drawing/2014/main" id="{CD4DCFA6-6188-C54A-AA10-BDC5669144F4}"/>
              </a:ext>
            </a:extLst>
          </p:cNvPr>
          <p:cNvSpPr>
            <a:spLocks noGrp="1"/>
          </p:cNvSpPr>
          <p:nvPr>
            <p:ph type="dt" sz="half" idx="10"/>
          </p:nvPr>
        </p:nvSpPr>
        <p:spPr/>
        <p:txBody>
          <a:bodyPr/>
          <a:lstStyle/>
          <a:p>
            <a:pPr defTabSz="914400"/>
            <a:fld id="{E56FDC65-6F46-5747-84B4-7A61871F291B}" type="datetime1">
              <a:rPr lang="en-GB">
                <a:solidFill>
                  <a:prstClr val="white"/>
                </a:solidFill>
                <a:latin typeface="Arial"/>
              </a:rPr>
              <a:pPr defTabSz="914400"/>
              <a:t>15/07/2020</a:t>
            </a:fld>
            <a:endParaRPr lang="en-GB" dirty="0">
              <a:solidFill>
                <a:prstClr val="white"/>
              </a:solidFill>
              <a:latin typeface="Arial"/>
            </a:endParaRPr>
          </a:p>
        </p:txBody>
      </p:sp>
      <p:sp>
        <p:nvSpPr>
          <p:cNvPr id="5" name="Footer Placeholder 4">
            <a:extLst>
              <a:ext uri="{FF2B5EF4-FFF2-40B4-BE49-F238E27FC236}">
                <a16:creationId xmlns:a16="http://schemas.microsoft.com/office/drawing/2014/main" id="{43BB7B15-38D3-5D48-A99E-978AD8FC8359}"/>
              </a:ext>
            </a:extLst>
          </p:cNvPr>
          <p:cNvSpPr>
            <a:spLocks noGrp="1"/>
          </p:cNvSpPr>
          <p:nvPr>
            <p:ph type="ftr" sz="quarter" idx="11"/>
          </p:nvPr>
        </p:nvSpPr>
        <p:spPr/>
        <p:txBody>
          <a:bodyPr/>
          <a:lstStyle/>
          <a:p>
            <a:pPr defTabSz="914400"/>
            <a:r>
              <a:rPr lang="en-GB">
                <a:solidFill>
                  <a:prstClr val="white"/>
                </a:solidFill>
                <a:latin typeface="Arial"/>
              </a:rPr>
              <a:t>Dr Steve Laitner </a:t>
            </a:r>
            <a:endParaRPr lang="en-GB" dirty="0">
              <a:solidFill>
                <a:prstClr val="white"/>
              </a:solidFill>
              <a:latin typeface="Arial"/>
            </a:endParaRPr>
          </a:p>
        </p:txBody>
      </p:sp>
    </p:spTree>
    <p:extLst>
      <p:ext uri="{BB962C8B-B14F-4D97-AF65-F5344CB8AC3E}">
        <p14:creationId xmlns:p14="http://schemas.microsoft.com/office/powerpoint/2010/main" val="793965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East Kent Safeguarding Training</a:t>
            </a:r>
          </a:p>
        </p:txBody>
      </p:sp>
      <p:sp>
        <p:nvSpPr>
          <p:cNvPr id="3" name="Subtitle 2"/>
          <p:cNvSpPr>
            <a:spLocks noGrp="1"/>
          </p:cNvSpPr>
          <p:nvPr>
            <p:ph type="subTitle" idx="1"/>
          </p:nvPr>
        </p:nvSpPr>
        <p:spPr/>
        <p:txBody>
          <a:bodyPr/>
          <a:lstStyle/>
          <a:p>
            <a:r>
              <a:rPr lang="en-GB" dirty="0"/>
              <a:t>July 2020</a:t>
            </a:r>
          </a:p>
        </p:txBody>
      </p:sp>
    </p:spTree>
    <p:extLst>
      <p:ext uri="{BB962C8B-B14F-4D97-AF65-F5344CB8AC3E}">
        <p14:creationId xmlns:p14="http://schemas.microsoft.com/office/powerpoint/2010/main" val="2343968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A0C87-5048-4324-B488-1028BECB1CCC}"/>
              </a:ext>
            </a:extLst>
          </p:cNvPr>
          <p:cNvSpPr>
            <a:spLocks noGrp="1"/>
          </p:cNvSpPr>
          <p:nvPr>
            <p:ph type="title"/>
          </p:nvPr>
        </p:nvSpPr>
        <p:spPr>
          <a:xfrm>
            <a:off x="455685" y="859972"/>
            <a:ext cx="3547581" cy="4093028"/>
          </a:xfrm>
        </p:spPr>
        <p:txBody>
          <a:bodyPr anchor="ctr">
            <a:normAutofit/>
          </a:bodyPr>
          <a:lstStyle/>
          <a:p>
            <a:r>
              <a:rPr lang="en-GB" sz="4400" dirty="0">
                <a:solidFill>
                  <a:schemeClr val="accent1">
                    <a:lumMod val="75000"/>
                  </a:schemeClr>
                </a:solidFill>
              </a:rPr>
              <a:t>Place-Based Learning;</a:t>
            </a:r>
            <a:br>
              <a:rPr lang="en-GB" sz="4400" dirty="0">
                <a:solidFill>
                  <a:schemeClr val="accent1">
                    <a:lumMod val="75000"/>
                  </a:schemeClr>
                </a:solidFill>
              </a:rPr>
            </a:br>
            <a:r>
              <a:rPr lang="en-GB" sz="4400" dirty="0">
                <a:solidFill>
                  <a:schemeClr val="accent1">
                    <a:lumMod val="75000"/>
                  </a:schemeClr>
                </a:solidFill>
              </a:rPr>
              <a:t>The Vision</a:t>
            </a:r>
          </a:p>
        </p:txBody>
      </p:sp>
      <p:graphicFrame>
        <p:nvGraphicFramePr>
          <p:cNvPr id="29" name="Content Placeholder 2">
            <a:extLst>
              <a:ext uri="{FF2B5EF4-FFF2-40B4-BE49-F238E27FC236}">
                <a16:creationId xmlns:a16="http://schemas.microsoft.com/office/drawing/2014/main" id="{DAC46E3B-6F7B-4DB3-8FEE-42995B512DF9}"/>
              </a:ext>
            </a:extLst>
          </p:cNvPr>
          <p:cNvGraphicFramePr>
            <a:graphicFrameLocks noGrp="1"/>
          </p:cNvGraphicFramePr>
          <p:nvPr>
            <p:ph idx="1"/>
          </p:nvPr>
        </p:nvGraphicFramePr>
        <p:xfrm>
          <a:off x="4852543" y="944564"/>
          <a:ext cx="6692814" cy="4823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7524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Topics</a:t>
            </a:r>
          </a:p>
        </p:txBody>
      </p:sp>
      <p:sp>
        <p:nvSpPr>
          <p:cNvPr id="3" name="Content Placeholder 2"/>
          <p:cNvSpPr>
            <a:spLocks noGrp="1"/>
          </p:cNvSpPr>
          <p:nvPr>
            <p:ph idx="1"/>
          </p:nvPr>
        </p:nvSpPr>
        <p:spPr/>
        <p:txBody>
          <a:bodyPr/>
          <a:lstStyle/>
          <a:p>
            <a:r>
              <a:rPr lang="en-GB" dirty="0"/>
              <a:t>Trauma Informed Care: Sheridan Morrison</a:t>
            </a:r>
          </a:p>
          <a:p>
            <a:r>
              <a:rPr lang="en-GB" dirty="0"/>
              <a:t>Domestic Abuse and Lockdown: Lisa Lane /Musthafar </a:t>
            </a:r>
            <a:r>
              <a:rPr lang="en-GB" dirty="0" err="1"/>
              <a:t>Oladosu</a:t>
            </a:r>
            <a:endParaRPr lang="en-GB" dirty="0"/>
          </a:p>
          <a:p>
            <a:r>
              <a:rPr lang="en-GB" dirty="0"/>
              <a:t>Looked After Children: Nancy Sayer/Roxanne Hills</a:t>
            </a:r>
          </a:p>
          <a:p>
            <a:r>
              <a:rPr lang="en-GB" dirty="0"/>
              <a:t>Child Sexual Abuse: Katy </a:t>
            </a:r>
            <a:r>
              <a:rPr lang="en-GB" dirty="0" err="1"/>
              <a:t>Cawkwell</a:t>
            </a:r>
            <a:endParaRPr lang="en-GB" dirty="0"/>
          </a:p>
          <a:p>
            <a:r>
              <a:rPr lang="en-GB" dirty="0" err="1"/>
              <a:t>LeDeR</a:t>
            </a:r>
            <a:r>
              <a:rPr lang="en-GB" dirty="0"/>
              <a:t>, lessons to learn: </a:t>
            </a:r>
            <a:r>
              <a:rPr lang="en-GB"/>
              <a:t>Lynne Wright</a:t>
            </a:r>
            <a:endParaRPr lang="en-GB" dirty="0"/>
          </a:p>
        </p:txBody>
      </p:sp>
    </p:spTree>
    <p:extLst>
      <p:ext uri="{BB962C8B-B14F-4D97-AF65-F5344CB8AC3E}">
        <p14:creationId xmlns:p14="http://schemas.microsoft.com/office/powerpoint/2010/main" val="539728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0"/>
            <a:ext cx="12192000" cy="6858000"/>
          </a:xfrm>
          <a:prstGeom prst="rect">
            <a:avLst/>
          </a:prstGeom>
          <a:solidFill>
            <a:srgbClr val="0070C0"/>
          </a:solidFill>
          <a:ln>
            <a:noFill/>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2058" name="Text Box 10"/>
          <p:cNvSpPr txBox="1">
            <a:spLocks noChangeArrowheads="1"/>
          </p:cNvSpPr>
          <p:nvPr/>
        </p:nvSpPr>
        <p:spPr bwMode="auto">
          <a:xfrm>
            <a:off x="2043113" y="1077135"/>
            <a:ext cx="7867803" cy="6244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spcAft>
                <a:spcPct val="10000"/>
              </a:spcAft>
              <a:defRPr/>
            </a:pPr>
            <a:r>
              <a:rPr lang="en-GB" sz="5400" b="1" dirty="0">
                <a:solidFill>
                  <a:prstClr val="white"/>
                </a:solidFill>
                <a:latin typeface="+mn-lt"/>
                <a:ea typeface="+mj-ea"/>
                <a:cs typeface="+mj-cs"/>
              </a:rPr>
              <a:t>Safeguarding during </a:t>
            </a:r>
            <a:r>
              <a:rPr lang="en-GB" sz="5400" b="1" dirty="0" err="1">
                <a:solidFill>
                  <a:prstClr val="white"/>
                </a:solidFill>
                <a:latin typeface="+mn-lt"/>
                <a:ea typeface="+mj-ea"/>
                <a:cs typeface="+mj-cs"/>
              </a:rPr>
              <a:t>Covid</a:t>
            </a:r>
            <a:r>
              <a:rPr lang="en-GB" sz="5400" b="1" dirty="0">
                <a:solidFill>
                  <a:prstClr val="white"/>
                </a:solidFill>
                <a:latin typeface="+mn-lt"/>
                <a:ea typeface="+mj-ea"/>
                <a:cs typeface="+mj-cs"/>
              </a:rPr>
              <a:t> and Trauma informed approach</a:t>
            </a:r>
          </a:p>
          <a:p>
            <a:pPr algn="ctr" eaLnBrk="1" hangingPunct="1">
              <a:spcBef>
                <a:spcPct val="50000"/>
              </a:spcBef>
              <a:spcAft>
                <a:spcPct val="10000"/>
              </a:spcAft>
              <a:defRPr/>
            </a:pPr>
            <a:endParaRPr lang="en-GB" sz="2800" b="1" dirty="0">
              <a:solidFill>
                <a:prstClr val="white"/>
              </a:solidFill>
              <a:latin typeface="+mn-lt"/>
              <a:ea typeface="+mj-ea"/>
              <a:cs typeface="+mj-cs"/>
            </a:endParaRPr>
          </a:p>
          <a:p>
            <a:pPr algn="ctr" eaLnBrk="1" hangingPunct="1">
              <a:spcBef>
                <a:spcPct val="50000"/>
              </a:spcBef>
              <a:spcAft>
                <a:spcPct val="10000"/>
              </a:spcAft>
              <a:defRPr/>
            </a:pPr>
            <a:r>
              <a:rPr lang="en-GB" sz="2800" b="1" dirty="0">
                <a:solidFill>
                  <a:prstClr val="white"/>
                </a:solidFill>
                <a:latin typeface="+mn-lt"/>
                <a:ea typeface="+mj-ea"/>
                <a:cs typeface="+mj-cs"/>
              </a:rPr>
              <a:t>Sheridan Morrison:  Designated Nurse for Safeguarding Children</a:t>
            </a:r>
            <a:endParaRPr lang="en-GB" sz="3200" b="1" dirty="0">
              <a:solidFill>
                <a:prstClr val="white"/>
              </a:solidFill>
              <a:latin typeface="+mn-lt"/>
              <a:ea typeface="+mj-ea"/>
              <a:cs typeface="+mj-cs"/>
            </a:endParaRPr>
          </a:p>
          <a:p>
            <a:pPr algn="ctr" eaLnBrk="1" hangingPunct="1">
              <a:spcBef>
                <a:spcPct val="50000"/>
              </a:spcBef>
              <a:spcAft>
                <a:spcPct val="10000"/>
              </a:spcAft>
              <a:defRPr/>
            </a:pPr>
            <a:r>
              <a:rPr lang="en-GB" sz="2800" b="1" dirty="0">
                <a:solidFill>
                  <a:schemeClr val="bg1"/>
                </a:solidFill>
                <a:latin typeface="+mn-lt"/>
              </a:rPr>
              <a:t>NHS Kent and Medway Clinical Commissioning Group</a:t>
            </a:r>
          </a:p>
          <a:p>
            <a:pPr algn="ctr" eaLnBrk="1" hangingPunct="1">
              <a:spcBef>
                <a:spcPct val="50000"/>
              </a:spcBef>
              <a:spcAft>
                <a:spcPct val="10000"/>
              </a:spcAft>
              <a:defRPr/>
            </a:pPr>
            <a:endParaRPr lang="en-GB" altLang="en-US" sz="2800" b="1" dirty="0">
              <a:solidFill>
                <a:schemeClr val="bg1"/>
              </a:solidFill>
            </a:endParaRPr>
          </a:p>
        </p:txBody>
      </p:sp>
      <p:pic>
        <p:nvPicPr>
          <p:cNvPr id="2052" name="Picture 2" descr="NHS-logo-REV"/>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04289" y="549276"/>
            <a:ext cx="1201737"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68152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b="1" dirty="0">
                <a:solidFill>
                  <a:srgbClr val="0070C0"/>
                </a:solidFill>
              </a:rPr>
              <a:t>Overview of Session</a:t>
            </a:r>
          </a:p>
        </p:txBody>
      </p:sp>
      <p:sp>
        <p:nvSpPr>
          <p:cNvPr id="5" name="Content Placeholder 4"/>
          <p:cNvSpPr>
            <a:spLocks noGrp="1"/>
          </p:cNvSpPr>
          <p:nvPr>
            <p:ph idx="1"/>
          </p:nvPr>
        </p:nvSpPr>
        <p:spPr/>
        <p:txBody>
          <a:bodyPr/>
          <a:lstStyle/>
          <a:p>
            <a:r>
              <a:rPr lang="en-GB" dirty="0"/>
              <a:t>Consideration of Safeguarding impact of </a:t>
            </a:r>
            <a:r>
              <a:rPr lang="en-GB" dirty="0" err="1"/>
              <a:t>Covid</a:t>
            </a:r>
            <a:r>
              <a:rPr lang="en-GB" dirty="0"/>
              <a:t> 19 /Lockdown on services and children and families</a:t>
            </a:r>
          </a:p>
          <a:p>
            <a:r>
              <a:rPr lang="en-GB" dirty="0"/>
              <a:t>Very Brief overview of Adverse Childhood experiences and impact of Trauma</a:t>
            </a:r>
          </a:p>
          <a:p>
            <a:r>
              <a:rPr lang="en-GB" dirty="0"/>
              <a:t>To consider how Primary Care can respond to the challenges of safeguarding</a:t>
            </a:r>
          </a:p>
          <a:p>
            <a:r>
              <a:rPr lang="en-GB" dirty="0"/>
              <a:t>Links to further resources and training</a:t>
            </a:r>
          </a:p>
        </p:txBody>
      </p:sp>
    </p:spTree>
    <p:extLst>
      <p:ext uri="{BB962C8B-B14F-4D97-AF65-F5344CB8AC3E}">
        <p14:creationId xmlns:p14="http://schemas.microsoft.com/office/powerpoint/2010/main" val="6313541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solidFill>
                  <a:srgbClr val="0070C0"/>
                </a:solidFill>
              </a:rPr>
              <a:t>Impact of </a:t>
            </a:r>
            <a:r>
              <a:rPr lang="en-GB" b="1" dirty="0" err="1">
                <a:solidFill>
                  <a:srgbClr val="0070C0"/>
                </a:solidFill>
              </a:rPr>
              <a:t>Covid</a:t>
            </a:r>
            <a:r>
              <a:rPr lang="en-GB" b="1" dirty="0">
                <a:solidFill>
                  <a:srgbClr val="0070C0"/>
                </a:solidFill>
              </a:rPr>
              <a:t> 19 on Professionals </a:t>
            </a:r>
          </a:p>
        </p:txBody>
      </p:sp>
      <p:sp>
        <p:nvSpPr>
          <p:cNvPr id="3" name="Content Placeholder 2"/>
          <p:cNvSpPr>
            <a:spLocks noGrp="1"/>
          </p:cNvSpPr>
          <p:nvPr>
            <p:ph idx="1"/>
          </p:nvPr>
        </p:nvSpPr>
        <p:spPr/>
        <p:txBody>
          <a:bodyPr>
            <a:normAutofit fontScale="92500" lnSpcReduction="20000"/>
          </a:bodyPr>
          <a:lstStyle/>
          <a:p>
            <a:r>
              <a:rPr lang="en-GB" dirty="0"/>
              <a:t>Important to recognise this has been a hugely challenging time for everyone.</a:t>
            </a:r>
          </a:p>
          <a:p>
            <a:r>
              <a:rPr lang="en-GB" dirty="0"/>
              <a:t>As Primary Care Professionals,  changes to way working and dealing with distressing things/ Own fears</a:t>
            </a:r>
          </a:p>
          <a:p>
            <a:r>
              <a:rPr lang="en-GB" dirty="0"/>
              <a:t>Also as individuals,  may have particular circumstances and may be affected e.g. home schooling, isolation,  caring responsibilities for older parents, other worries.</a:t>
            </a:r>
          </a:p>
          <a:p>
            <a:r>
              <a:rPr lang="en-GB" dirty="0"/>
              <a:t>Important to take time for self care and acknowledge the huge pressures we’ve been facing.   </a:t>
            </a:r>
          </a:p>
          <a:p>
            <a:r>
              <a:rPr lang="en-GB" dirty="0"/>
              <a:t>Do you have support mechanisms in place or do you need to find ways to get that?   </a:t>
            </a:r>
          </a:p>
        </p:txBody>
      </p:sp>
    </p:spTree>
    <p:extLst>
      <p:ext uri="{BB962C8B-B14F-4D97-AF65-F5344CB8AC3E}">
        <p14:creationId xmlns:p14="http://schemas.microsoft.com/office/powerpoint/2010/main" val="2842273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4000" b="1" dirty="0">
                <a:solidFill>
                  <a:srgbClr val="0070C0"/>
                </a:solidFill>
              </a:rPr>
              <a:t>Impact of </a:t>
            </a:r>
            <a:r>
              <a:rPr lang="en-GB" sz="4000" b="1" dirty="0" err="1">
                <a:solidFill>
                  <a:srgbClr val="0070C0"/>
                </a:solidFill>
              </a:rPr>
              <a:t>Covid</a:t>
            </a:r>
            <a:r>
              <a:rPr lang="en-GB" sz="4000" b="1" dirty="0">
                <a:solidFill>
                  <a:srgbClr val="0070C0"/>
                </a:solidFill>
              </a:rPr>
              <a:t> 19 on Services </a:t>
            </a:r>
          </a:p>
        </p:txBody>
      </p:sp>
      <p:sp>
        <p:nvSpPr>
          <p:cNvPr id="3" name="Content Placeholder 2"/>
          <p:cNvSpPr>
            <a:spLocks noGrp="1"/>
          </p:cNvSpPr>
          <p:nvPr>
            <p:ph idx="1"/>
          </p:nvPr>
        </p:nvSpPr>
        <p:spPr/>
        <p:txBody>
          <a:bodyPr>
            <a:normAutofit/>
          </a:bodyPr>
          <a:lstStyle/>
          <a:p>
            <a:r>
              <a:rPr lang="en-GB" dirty="0"/>
              <a:t>Many services either on hold,  reduced or delivered face to face / Children not in school</a:t>
            </a:r>
          </a:p>
          <a:p>
            <a:r>
              <a:rPr lang="en-GB" dirty="0"/>
              <a:t>Primary Care -  E consult and remote consults</a:t>
            </a:r>
          </a:p>
          <a:p>
            <a:r>
              <a:rPr lang="en-GB" dirty="0"/>
              <a:t>Health Visiting /Midwifery/ Specialist services -  Reduction or on hold / remotely </a:t>
            </a:r>
          </a:p>
          <a:p>
            <a:r>
              <a:rPr lang="en-GB" dirty="0"/>
              <a:t>Overall significantly reduced face to face contact means that children and vulnerable adults may be more hidden and abuse less likely to be identified.</a:t>
            </a:r>
          </a:p>
        </p:txBody>
      </p:sp>
    </p:spTree>
    <p:extLst>
      <p:ext uri="{BB962C8B-B14F-4D97-AF65-F5344CB8AC3E}">
        <p14:creationId xmlns:p14="http://schemas.microsoft.com/office/powerpoint/2010/main" val="24246841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fontScale="90000"/>
          </a:bodyPr>
          <a:lstStyle/>
          <a:p>
            <a:r>
              <a:rPr lang="en-GB" b="1" dirty="0">
                <a:solidFill>
                  <a:srgbClr val="0070C0"/>
                </a:solidFill>
              </a:rPr>
              <a:t>What do you think the potential Safeguarding implications of Lockdown and </a:t>
            </a:r>
            <a:r>
              <a:rPr lang="en-GB" b="1" dirty="0" err="1">
                <a:solidFill>
                  <a:srgbClr val="0070C0"/>
                </a:solidFill>
              </a:rPr>
              <a:t>Covid</a:t>
            </a:r>
            <a:r>
              <a:rPr lang="en-GB" b="1" dirty="0">
                <a:solidFill>
                  <a:srgbClr val="0070C0"/>
                </a:solidFill>
              </a:rPr>
              <a:t> 19 are for both children and vulnerable adults?</a:t>
            </a:r>
            <a:br>
              <a:rPr lang="en-GB" b="1" dirty="0">
                <a:solidFill>
                  <a:srgbClr val="0070C0"/>
                </a:solidFill>
              </a:rPr>
            </a:br>
            <a:br>
              <a:rPr lang="en-GB" dirty="0"/>
            </a:br>
            <a:r>
              <a:rPr lang="en-GB" dirty="0"/>
              <a:t>Can you write your thoughts and comments in the Q and A?</a:t>
            </a:r>
          </a:p>
        </p:txBody>
      </p:sp>
    </p:spTree>
    <p:extLst>
      <p:ext uri="{BB962C8B-B14F-4D97-AF65-F5344CB8AC3E}">
        <p14:creationId xmlns:p14="http://schemas.microsoft.com/office/powerpoint/2010/main" val="6010220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Link</a:t>
            </a:r>
          </a:p>
        </p:txBody>
      </p:sp>
      <p:sp>
        <p:nvSpPr>
          <p:cNvPr id="3" name="Content Placeholder 2"/>
          <p:cNvSpPr>
            <a:spLocks noGrp="1"/>
          </p:cNvSpPr>
          <p:nvPr>
            <p:ph idx="1"/>
          </p:nvPr>
        </p:nvSpPr>
        <p:spPr/>
        <p:txBody>
          <a:bodyPr/>
          <a:lstStyle/>
          <a:p>
            <a:pPr marL="0" indent="0">
              <a:buNone/>
            </a:pPr>
            <a:r>
              <a:rPr lang="en-GB" dirty="0"/>
              <a:t>Nadine Burke –Harris ( 6.55 – 9.31 ) </a:t>
            </a:r>
          </a:p>
          <a:p>
            <a:r>
              <a:rPr lang="en-GB" dirty="0">
                <a:hlinkClick r:id="rId2"/>
              </a:rPr>
              <a:t>https://www.youtube.com/watch?v=95ovIJ3dsNk</a:t>
            </a:r>
            <a:r>
              <a:rPr lang="en-GB" dirty="0"/>
              <a:t> </a:t>
            </a:r>
          </a:p>
          <a:p>
            <a:pPr marL="0" indent="0">
              <a:buNone/>
            </a:pPr>
            <a:endParaRPr lang="en-GB" dirty="0"/>
          </a:p>
        </p:txBody>
      </p:sp>
    </p:spTree>
    <p:extLst>
      <p:ext uri="{BB962C8B-B14F-4D97-AF65-F5344CB8AC3E}">
        <p14:creationId xmlns:p14="http://schemas.microsoft.com/office/powerpoint/2010/main" val="28740071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solidFill>
                  <a:srgbClr val="0070C0"/>
                </a:solidFill>
              </a:rPr>
              <a:t>Issues during lockdown</a:t>
            </a:r>
          </a:p>
        </p:txBody>
      </p:sp>
      <p:sp>
        <p:nvSpPr>
          <p:cNvPr id="3" name="Content Placeholder 2"/>
          <p:cNvSpPr>
            <a:spLocks noGrp="1"/>
          </p:cNvSpPr>
          <p:nvPr>
            <p:ph idx="1"/>
          </p:nvPr>
        </p:nvSpPr>
        <p:spPr>
          <a:xfrm>
            <a:off x="1981200" y="1340768"/>
            <a:ext cx="8229600" cy="5112568"/>
          </a:xfrm>
        </p:spPr>
        <p:txBody>
          <a:bodyPr>
            <a:normAutofit fontScale="70000" lnSpcReduction="20000"/>
          </a:bodyPr>
          <a:lstStyle/>
          <a:p>
            <a:pPr>
              <a:defRPr/>
            </a:pPr>
            <a:r>
              <a:rPr lang="en-GB" sz="3400" dirty="0"/>
              <a:t>Vulnerable adults and children will be less visible to services and abuse may be more hidden </a:t>
            </a:r>
          </a:p>
          <a:p>
            <a:pPr>
              <a:defRPr/>
            </a:pPr>
            <a:r>
              <a:rPr lang="en-GB" sz="3400" dirty="0"/>
              <a:t>Increased stress and issues may exacerbate existing issues including Domestic abuse/ mental health/ substance misuse / impact on parenting capacity </a:t>
            </a:r>
          </a:p>
          <a:p>
            <a:pPr>
              <a:defRPr/>
            </a:pPr>
            <a:r>
              <a:rPr lang="en-GB" sz="3400" dirty="0"/>
              <a:t>YP Mental health / Suicide /  Self – Harm / CSA</a:t>
            </a:r>
          </a:p>
          <a:p>
            <a:pPr>
              <a:defRPr/>
            </a:pPr>
            <a:r>
              <a:rPr lang="en-GB" sz="3400" dirty="0"/>
              <a:t>Exploitation of adolescents,  CSE,  Gangs,  missing episodes,  online exploitation and grooming</a:t>
            </a:r>
          </a:p>
          <a:p>
            <a:pPr>
              <a:defRPr/>
            </a:pPr>
            <a:r>
              <a:rPr lang="en-GB" sz="3400" dirty="0"/>
              <a:t>Looked After Children and Care Leavers </a:t>
            </a:r>
          </a:p>
          <a:p>
            <a:pPr>
              <a:defRPr/>
            </a:pPr>
            <a:r>
              <a:rPr lang="en-GB" sz="3400" dirty="0"/>
              <a:t>Young Carers </a:t>
            </a:r>
          </a:p>
          <a:p>
            <a:pPr>
              <a:defRPr/>
            </a:pPr>
            <a:r>
              <a:rPr lang="en-GB" sz="3400" dirty="0"/>
              <a:t>Vulnerable people may be at more risk from those who may wish to exploit e.g. risk of scams</a:t>
            </a:r>
          </a:p>
          <a:p>
            <a:pPr>
              <a:defRPr/>
            </a:pPr>
            <a:r>
              <a:rPr lang="en-GB" sz="3400" dirty="0"/>
              <a:t>There might be an assumption that services are not there or people might feel reluctant to ask for help for fear of being a burden</a:t>
            </a:r>
          </a:p>
          <a:p>
            <a:pPr marL="0" indent="0">
              <a:buNone/>
              <a:defRPr/>
            </a:pPr>
            <a:endParaRPr lang="en-GB" dirty="0"/>
          </a:p>
          <a:p>
            <a:pPr>
              <a:defRPr/>
            </a:pPr>
            <a:endParaRPr lang="en-GB" dirty="0"/>
          </a:p>
          <a:p>
            <a:pPr marL="0" indent="0">
              <a:buNone/>
              <a:defRPr/>
            </a:pPr>
            <a:endParaRPr lang="en-GB" dirty="0"/>
          </a:p>
          <a:p>
            <a:endParaRPr lang="en-GB" dirty="0"/>
          </a:p>
        </p:txBody>
      </p:sp>
    </p:spTree>
    <p:extLst>
      <p:ext uri="{BB962C8B-B14F-4D97-AF65-F5344CB8AC3E}">
        <p14:creationId xmlns:p14="http://schemas.microsoft.com/office/powerpoint/2010/main" val="13829745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70C0"/>
                </a:solidFill>
              </a:rPr>
              <a:t>Adverse Childhood experiences </a:t>
            </a:r>
          </a:p>
        </p:txBody>
      </p:sp>
      <p:sp>
        <p:nvSpPr>
          <p:cNvPr id="3" name="Content Placeholder 2"/>
          <p:cNvSpPr>
            <a:spLocks noGrp="1"/>
          </p:cNvSpPr>
          <p:nvPr>
            <p:ph idx="1"/>
          </p:nvPr>
        </p:nvSpPr>
        <p:spPr/>
        <p:txBody>
          <a:bodyPr>
            <a:normAutofit fontScale="92500" lnSpcReduction="10000"/>
          </a:bodyPr>
          <a:lstStyle/>
          <a:p>
            <a:r>
              <a:rPr lang="en-GB" dirty="0"/>
              <a:t>Adverse Childhood Experiences ( ACE’s ) are stressful or traumatic events that children can be exposed to and that change how they respond to stress. This can impact on chronic disease and mental health</a:t>
            </a:r>
          </a:p>
          <a:p>
            <a:r>
              <a:rPr lang="en-GB" dirty="0"/>
              <a:t>Include Physical abuse,  sexual abuse,  psychological abuse, neglect, witnessing Domestic abuse or having close family members who misused drugs or alcohol or had mental health issues,  or who spent time in prison,  parental separation and divorce</a:t>
            </a:r>
          </a:p>
          <a:p>
            <a:r>
              <a:rPr lang="en-GB" dirty="0"/>
              <a:t>Having 4 or more ACE’s significantly impacts on future health and increased risk of ill health</a:t>
            </a:r>
          </a:p>
          <a:p>
            <a:pPr marL="0" indent="0">
              <a:buNone/>
            </a:pPr>
            <a:endParaRPr lang="en-GB" dirty="0"/>
          </a:p>
        </p:txBody>
      </p:sp>
    </p:spTree>
    <p:extLst>
      <p:ext uri="{BB962C8B-B14F-4D97-AF65-F5344CB8AC3E}">
        <p14:creationId xmlns:p14="http://schemas.microsoft.com/office/powerpoint/2010/main" val="25440989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70C0"/>
                </a:solidFill>
              </a:rPr>
              <a:t>Links </a:t>
            </a:r>
          </a:p>
        </p:txBody>
      </p:sp>
      <p:sp>
        <p:nvSpPr>
          <p:cNvPr id="3" name="Content Placeholder 2"/>
          <p:cNvSpPr>
            <a:spLocks noGrp="1"/>
          </p:cNvSpPr>
          <p:nvPr>
            <p:ph idx="1"/>
          </p:nvPr>
        </p:nvSpPr>
        <p:spPr/>
        <p:txBody>
          <a:bodyPr/>
          <a:lstStyle/>
          <a:p>
            <a:pPr marL="0" indent="0">
              <a:buNone/>
            </a:pPr>
            <a:endParaRPr lang="en-GB" dirty="0"/>
          </a:p>
          <a:p>
            <a:pPr marL="0" indent="0">
              <a:buNone/>
            </a:pPr>
            <a:r>
              <a:rPr lang="en-GB" dirty="0"/>
              <a:t>ACE Video</a:t>
            </a:r>
          </a:p>
          <a:p>
            <a:r>
              <a:rPr lang="en-GB" dirty="0">
                <a:hlinkClick r:id="rId2"/>
              </a:rPr>
              <a:t>https://www.youtube.com/watch?v=XHgLYI9KZ-A</a:t>
            </a:r>
            <a:r>
              <a:rPr lang="en-GB" dirty="0"/>
              <a:t> </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255200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A0C87-5048-4324-B488-1028BECB1CCC}"/>
              </a:ext>
            </a:extLst>
          </p:cNvPr>
          <p:cNvSpPr>
            <a:spLocks noGrp="1"/>
          </p:cNvSpPr>
          <p:nvPr>
            <p:ph type="title"/>
          </p:nvPr>
        </p:nvSpPr>
        <p:spPr>
          <a:xfrm>
            <a:off x="472715" y="859972"/>
            <a:ext cx="3547581" cy="4093028"/>
          </a:xfrm>
        </p:spPr>
        <p:txBody>
          <a:bodyPr anchor="ctr">
            <a:normAutofit/>
          </a:bodyPr>
          <a:lstStyle/>
          <a:p>
            <a:r>
              <a:rPr lang="en-GB" sz="4400" dirty="0">
                <a:solidFill>
                  <a:schemeClr val="accent1">
                    <a:lumMod val="75000"/>
                  </a:schemeClr>
                </a:solidFill>
              </a:rPr>
              <a:t>Community Education Facilitation;</a:t>
            </a:r>
            <a:br>
              <a:rPr lang="en-GB" sz="4400" dirty="0">
                <a:solidFill>
                  <a:schemeClr val="accent1">
                    <a:lumMod val="75000"/>
                  </a:schemeClr>
                </a:solidFill>
              </a:rPr>
            </a:br>
            <a:r>
              <a:rPr lang="en-GB" sz="4400" dirty="0">
                <a:solidFill>
                  <a:schemeClr val="accent1">
                    <a:lumMod val="75000"/>
                  </a:schemeClr>
                </a:solidFill>
              </a:rPr>
              <a:t>The vision </a:t>
            </a:r>
          </a:p>
        </p:txBody>
      </p:sp>
      <p:graphicFrame>
        <p:nvGraphicFramePr>
          <p:cNvPr id="5" name="Content Placeholder 2">
            <a:extLst>
              <a:ext uri="{FF2B5EF4-FFF2-40B4-BE49-F238E27FC236}">
                <a16:creationId xmlns:a16="http://schemas.microsoft.com/office/drawing/2014/main" id="{20E7C523-721E-4B9A-B7F7-A2CC6B17971B}"/>
              </a:ext>
            </a:extLst>
          </p:cNvPr>
          <p:cNvGraphicFramePr>
            <a:graphicFrameLocks noGrp="1"/>
          </p:cNvGraphicFramePr>
          <p:nvPr>
            <p:ph idx="1"/>
          </p:nvPr>
        </p:nvGraphicFramePr>
        <p:xfrm>
          <a:off x="4852543" y="944564"/>
          <a:ext cx="6692814" cy="4823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55617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a:solidFill>
                  <a:srgbClr val="0070C0"/>
                </a:solidFill>
              </a:rPr>
              <a:t>Framework for Assessment </a:t>
            </a:r>
          </a:p>
        </p:txBody>
      </p:sp>
      <p:sp>
        <p:nvSpPr>
          <p:cNvPr id="4" name="Flowchart: Extract 3"/>
          <p:cNvSpPr/>
          <p:nvPr/>
        </p:nvSpPr>
        <p:spPr>
          <a:xfrm>
            <a:off x="4151784" y="2348880"/>
            <a:ext cx="4176464" cy="3096344"/>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2855640" y="3140968"/>
            <a:ext cx="2304256" cy="369332"/>
          </a:xfrm>
          <a:prstGeom prst="rect">
            <a:avLst/>
          </a:prstGeom>
          <a:noFill/>
        </p:spPr>
        <p:txBody>
          <a:bodyPr wrap="square" rtlCol="0">
            <a:spAutoFit/>
          </a:bodyPr>
          <a:lstStyle/>
          <a:p>
            <a:r>
              <a:rPr lang="en-GB" dirty="0"/>
              <a:t>Child’s Needs </a:t>
            </a:r>
          </a:p>
        </p:txBody>
      </p:sp>
      <p:sp>
        <p:nvSpPr>
          <p:cNvPr id="8" name="TextBox 7"/>
          <p:cNvSpPr txBox="1"/>
          <p:nvPr/>
        </p:nvSpPr>
        <p:spPr>
          <a:xfrm>
            <a:off x="7680176" y="3068961"/>
            <a:ext cx="2304256" cy="646331"/>
          </a:xfrm>
          <a:prstGeom prst="rect">
            <a:avLst/>
          </a:prstGeom>
          <a:noFill/>
        </p:spPr>
        <p:txBody>
          <a:bodyPr wrap="square" rtlCol="0">
            <a:spAutoFit/>
          </a:bodyPr>
          <a:lstStyle/>
          <a:p>
            <a:r>
              <a:rPr lang="en-GB" dirty="0"/>
              <a:t>Parenting capacity to meet child’s needs </a:t>
            </a:r>
          </a:p>
        </p:txBody>
      </p:sp>
      <p:sp>
        <p:nvSpPr>
          <p:cNvPr id="9" name="TextBox 8"/>
          <p:cNvSpPr txBox="1"/>
          <p:nvPr/>
        </p:nvSpPr>
        <p:spPr>
          <a:xfrm>
            <a:off x="4505150" y="5874739"/>
            <a:ext cx="3469732" cy="369332"/>
          </a:xfrm>
          <a:prstGeom prst="rect">
            <a:avLst/>
          </a:prstGeom>
          <a:noFill/>
        </p:spPr>
        <p:txBody>
          <a:bodyPr wrap="none" rtlCol="0">
            <a:spAutoFit/>
          </a:bodyPr>
          <a:lstStyle/>
          <a:p>
            <a:r>
              <a:rPr lang="en-GB" dirty="0"/>
              <a:t>Environmental and Family Support </a:t>
            </a:r>
          </a:p>
        </p:txBody>
      </p:sp>
      <p:sp>
        <p:nvSpPr>
          <p:cNvPr id="10" name="Oval 9"/>
          <p:cNvSpPr/>
          <p:nvPr/>
        </p:nvSpPr>
        <p:spPr>
          <a:xfrm>
            <a:off x="5591944" y="3897052"/>
            <a:ext cx="1368152"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Child</a:t>
            </a:r>
          </a:p>
        </p:txBody>
      </p:sp>
    </p:spTree>
    <p:extLst>
      <p:ext uri="{BB962C8B-B14F-4D97-AF65-F5344CB8AC3E}">
        <p14:creationId xmlns:p14="http://schemas.microsoft.com/office/powerpoint/2010/main" val="9538990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70C0"/>
                </a:solidFill>
              </a:rPr>
              <a:t>Vulnerability of Babies </a:t>
            </a:r>
          </a:p>
        </p:txBody>
      </p:sp>
      <p:sp>
        <p:nvSpPr>
          <p:cNvPr id="3" name="Content Placeholder 2"/>
          <p:cNvSpPr>
            <a:spLocks noGrp="1"/>
          </p:cNvSpPr>
          <p:nvPr>
            <p:ph idx="1"/>
          </p:nvPr>
        </p:nvSpPr>
        <p:spPr>
          <a:xfrm>
            <a:off x="1981200" y="1379910"/>
            <a:ext cx="8229600" cy="4785395"/>
          </a:xfrm>
        </p:spPr>
        <p:txBody>
          <a:bodyPr>
            <a:normAutofit fontScale="85000" lnSpcReduction="20000"/>
          </a:bodyPr>
          <a:lstStyle/>
          <a:p>
            <a:r>
              <a:rPr lang="en-GB" dirty="0"/>
              <a:t>New parents may have less support to cope with new babies e.g. crying which may place more at risk</a:t>
            </a:r>
          </a:p>
          <a:p>
            <a:r>
              <a:rPr lang="en-GB" dirty="0"/>
              <a:t>If not seeing,  may miss indicators of abuse </a:t>
            </a:r>
            <a:r>
              <a:rPr lang="en-GB" dirty="0" err="1"/>
              <a:t>e.g</a:t>
            </a:r>
            <a:r>
              <a:rPr lang="en-GB" dirty="0"/>
              <a:t> bruising or parent/ child interaction</a:t>
            </a:r>
          </a:p>
          <a:p>
            <a:r>
              <a:rPr lang="en-GB" dirty="0"/>
              <a:t>Making contacts count e.g. 6 week check or immunisations - Ask how coping and provide links and support,  remind of Health Visitor</a:t>
            </a:r>
          </a:p>
          <a:p>
            <a:r>
              <a:rPr lang="en-GB" dirty="0"/>
              <a:t>ICON/ Crying babies and awareness of shaking risks</a:t>
            </a:r>
          </a:p>
          <a:p>
            <a:pPr marL="0" indent="0">
              <a:buNone/>
            </a:pPr>
            <a:r>
              <a:rPr lang="en-GB" b="1" dirty="0"/>
              <a:t>     </a:t>
            </a:r>
            <a:r>
              <a:rPr lang="en-GB" dirty="0">
                <a:hlinkClick r:id="rId3"/>
              </a:rPr>
              <a:t>https://iconcope.org/</a:t>
            </a:r>
            <a:endParaRPr lang="en-GB" dirty="0"/>
          </a:p>
          <a:p>
            <a:r>
              <a:rPr lang="en-GB" dirty="0"/>
              <a:t>New Policy on bruising and leaflets for parents</a:t>
            </a:r>
          </a:p>
          <a:p>
            <a:r>
              <a:rPr lang="en-GB" dirty="0"/>
              <a:t>Consider whether should see face to face weighing up risks</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25990780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a:solidFill>
                  <a:srgbClr val="0070C0"/>
                </a:solidFill>
              </a:rPr>
              <a:t>Trauma Informed Approach </a:t>
            </a:r>
          </a:p>
        </p:txBody>
      </p:sp>
      <p:sp>
        <p:nvSpPr>
          <p:cNvPr id="3" name="Content Placeholder 2"/>
          <p:cNvSpPr>
            <a:spLocks noGrp="1"/>
          </p:cNvSpPr>
          <p:nvPr>
            <p:ph idx="1"/>
          </p:nvPr>
        </p:nvSpPr>
        <p:spPr/>
        <p:txBody>
          <a:bodyPr>
            <a:normAutofit lnSpcReduction="10000"/>
          </a:bodyPr>
          <a:lstStyle/>
          <a:p>
            <a:r>
              <a:rPr lang="en-GB" dirty="0"/>
              <a:t>Never more relevant than today</a:t>
            </a:r>
          </a:p>
          <a:p>
            <a:r>
              <a:rPr lang="en-GB" dirty="0"/>
              <a:t>Currently families may be adapting and coping in response to crisis situation but the impact and stress may start to be more apparent post </a:t>
            </a:r>
            <a:r>
              <a:rPr lang="en-GB" dirty="0" err="1"/>
              <a:t>covid</a:t>
            </a:r>
            <a:r>
              <a:rPr lang="en-GB" dirty="0"/>
              <a:t>.   Will have an impact on primary care capacity so worth being prepared for this</a:t>
            </a:r>
          </a:p>
          <a:p>
            <a:r>
              <a:rPr lang="en-GB" dirty="0"/>
              <a:t>Trauma informed and resilience building practices can make a huge difference</a:t>
            </a:r>
          </a:p>
          <a:p>
            <a:r>
              <a:rPr lang="en-GB" dirty="0"/>
              <a:t>The CCG have commissioned training on Trauma informed Care  -  Information to go out</a:t>
            </a:r>
          </a:p>
        </p:txBody>
      </p:sp>
    </p:spTree>
    <p:extLst>
      <p:ext uri="{BB962C8B-B14F-4D97-AF65-F5344CB8AC3E}">
        <p14:creationId xmlns:p14="http://schemas.microsoft.com/office/powerpoint/2010/main" val="4098464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2005208" y="763221"/>
            <a:ext cx="6683081" cy="431800"/>
          </a:xfrm>
        </p:spPr>
        <p:txBody>
          <a:bodyPr>
            <a:normAutofit fontScale="90000"/>
          </a:bodyPr>
          <a:lstStyle/>
          <a:p>
            <a:r>
              <a:rPr lang="en-GB" altLang="en-US" b="1" dirty="0">
                <a:solidFill>
                  <a:srgbClr val="0070C0"/>
                </a:solidFill>
              </a:rPr>
              <a:t>Think Family </a:t>
            </a:r>
            <a:endParaRPr lang="en-GB" altLang="en-US" dirty="0"/>
          </a:p>
        </p:txBody>
      </p:sp>
      <p:sp>
        <p:nvSpPr>
          <p:cNvPr id="3" name="Content Placeholder 2"/>
          <p:cNvSpPr>
            <a:spLocks noGrp="1"/>
          </p:cNvSpPr>
          <p:nvPr>
            <p:ph idx="1"/>
          </p:nvPr>
        </p:nvSpPr>
        <p:spPr>
          <a:xfrm>
            <a:off x="2035824" y="1457402"/>
            <a:ext cx="8229600" cy="5400599"/>
          </a:xfrm>
        </p:spPr>
        <p:txBody>
          <a:bodyPr>
            <a:noAutofit/>
          </a:bodyPr>
          <a:lstStyle/>
          <a:p>
            <a:pPr marL="0" indent="0">
              <a:buNone/>
              <a:defRPr/>
            </a:pPr>
            <a:r>
              <a:rPr lang="en-GB" sz="2800" dirty="0"/>
              <a:t>Neither adults or children exist in isolation and </a:t>
            </a:r>
            <a:r>
              <a:rPr lang="en-GB" sz="2800" b="1" dirty="0"/>
              <a:t>Think Family</a:t>
            </a:r>
            <a:r>
              <a:rPr lang="en-GB" sz="2800" dirty="0"/>
              <a:t> aims to promote the importance of a whole-family approach. Look at the whole family – If your role is  working with adults or children,  consider the family circumstances </a:t>
            </a:r>
          </a:p>
          <a:p>
            <a:pPr>
              <a:defRPr/>
            </a:pPr>
            <a:r>
              <a:rPr lang="en-GB" sz="2800" dirty="0"/>
              <a:t>Parental issues can adversely affect parenting capacity </a:t>
            </a:r>
          </a:p>
          <a:p>
            <a:pPr>
              <a:defRPr/>
            </a:pPr>
            <a:r>
              <a:rPr lang="en-GB" sz="2800" dirty="0"/>
              <a:t>If seeing parents,  consider if a child in the family and impact and vice versa</a:t>
            </a:r>
          </a:p>
          <a:p>
            <a:pPr>
              <a:defRPr/>
            </a:pPr>
            <a:r>
              <a:rPr lang="en-GB" sz="2800" b="1" dirty="0"/>
              <a:t>Think Child,  Think Parent,  Think Family </a:t>
            </a:r>
          </a:p>
          <a:p>
            <a:pPr marL="0" indent="0">
              <a:buNone/>
              <a:defRPr/>
            </a:pPr>
            <a:endParaRPr lang="en-GB" sz="2800" dirty="0"/>
          </a:p>
        </p:txBody>
      </p:sp>
    </p:spTree>
    <p:extLst>
      <p:ext uri="{BB962C8B-B14F-4D97-AF65-F5344CB8AC3E}">
        <p14:creationId xmlns:p14="http://schemas.microsoft.com/office/powerpoint/2010/main" val="39604100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260648"/>
            <a:ext cx="8229600" cy="1143000"/>
          </a:xfrm>
        </p:spPr>
        <p:txBody>
          <a:bodyPr>
            <a:normAutofit/>
          </a:bodyPr>
          <a:lstStyle/>
          <a:p>
            <a:r>
              <a:rPr lang="en-GB" b="1" dirty="0">
                <a:solidFill>
                  <a:srgbClr val="0070C0"/>
                </a:solidFill>
              </a:rPr>
              <a:t>Suggestions to consider</a:t>
            </a:r>
          </a:p>
        </p:txBody>
      </p:sp>
      <p:sp>
        <p:nvSpPr>
          <p:cNvPr id="3" name="Content Placeholder 2"/>
          <p:cNvSpPr>
            <a:spLocks noGrp="1"/>
          </p:cNvSpPr>
          <p:nvPr>
            <p:ph idx="1"/>
          </p:nvPr>
        </p:nvSpPr>
        <p:spPr>
          <a:xfrm>
            <a:off x="1991544" y="1124744"/>
            <a:ext cx="8229600" cy="5213176"/>
          </a:xfrm>
        </p:spPr>
        <p:txBody>
          <a:bodyPr>
            <a:noAutofit/>
          </a:bodyPr>
          <a:lstStyle/>
          <a:p>
            <a:r>
              <a:rPr lang="en-GB" sz="2400" dirty="0"/>
              <a:t>As a practice,  are you aware of children or vulnerable adults who are more at risk? </a:t>
            </a:r>
          </a:p>
          <a:p>
            <a:r>
              <a:rPr lang="en-GB" sz="2400" dirty="0"/>
              <a:t>Do you have regular MDT / Practice meetings/ Links with HVs</a:t>
            </a:r>
          </a:p>
          <a:p>
            <a:r>
              <a:rPr lang="en-GB" sz="2400" dirty="0"/>
              <a:t>Do you have a “ Was Not Brought” policy?    </a:t>
            </a:r>
          </a:p>
          <a:p>
            <a:r>
              <a:rPr lang="en-GB" sz="2400" dirty="0"/>
              <a:t>Consider if new parents,  babies should be seen face to face</a:t>
            </a:r>
          </a:p>
          <a:p>
            <a:r>
              <a:rPr lang="en-GB" sz="2400" dirty="0"/>
              <a:t>Make every contact count -  -  Think Family </a:t>
            </a:r>
          </a:p>
          <a:p>
            <a:r>
              <a:rPr lang="en-GB" sz="2400" dirty="0"/>
              <a:t>Do you have support information and resources to give to parents?  For example DA or ICON coping with crying</a:t>
            </a:r>
          </a:p>
          <a:p>
            <a:r>
              <a:rPr lang="en-GB" sz="2400" dirty="0"/>
              <a:t>Consider limitations of remote consults e.g. DA / perpetrators – How you can do these more effectively,  share practice </a:t>
            </a:r>
          </a:p>
          <a:p>
            <a:r>
              <a:rPr lang="en-GB" sz="2400" dirty="0"/>
              <a:t>Have you downloaded the NHS Safeguarding App?</a:t>
            </a:r>
          </a:p>
          <a:p>
            <a:r>
              <a:rPr lang="en-GB" sz="2400" dirty="0"/>
              <a:t>Have you seen the 7 minute briefing and Safeguarding bulletins?</a:t>
            </a:r>
          </a:p>
          <a:p>
            <a:pPr marL="0" indent="0">
              <a:buNone/>
            </a:pPr>
            <a:endParaRPr lang="en-GB" sz="2400" dirty="0"/>
          </a:p>
          <a:p>
            <a:pPr marL="0" indent="0">
              <a:buNone/>
            </a:pPr>
            <a:endParaRPr lang="en-GB" sz="2400" dirty="0"/>
          </a:p>
        </p:txBody>
      </p:sp>
    </p:spTree>
    <p:extLst>
      <p:ext uri="{BB962C8B-B14F-4D97-AF65-F5344CB8AC3E}">
        <p14:creationId xmlns:p14="http://schemas.microsoft.com/office/powerpoint/2010/main" val="22238494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209800" y="2130426"/>
            <a:ext cx="7772400" cy="2378695"/>
          </a:xfrm>
        </p:spPr>
        <p:txBody>
          <a:bodyPr>
            <a:normAutofit/>
          </a:bodyPr>
          <a:lstStyle/>
          <a:p>
            <a:r>
              <a:rPr lang="en-GB" b="1" dirty="0">
                <a:solidFill>
                  <a:srgbClr val="0070C0"/>
                </a:solidFill>
              </a:rPr>
              <a:t>Thank you </a:t>
            </a:r>
            <a:br>
              <a:rPr lang="en-GB" b="1" dirty="0">
                <a:solidFill>
                  <a:srgbClr val="0070C0"/>
                </a:solidFill>
              </a:rPr>
            </a:br>
            <a:br>
              <a:rPr lang="en-GB" b="1" dirty="0">
                <a:solidFill>
                  <a:srgbClr val="0070C0"/>
                </a:solidFill>
              </a:rPr>
            </a:br>
            <a:r>
              <a:rPr lang="en-GB" b="1" dirty="0">
                <a:solidFill>
                  <a:srgbClr val="0070C0"/>
                </a:solidFill>
              </a:rPr>
              <a:t>Questions or Comments </a:t>
            </a:r>
          </a:p>
        </p:txBody>
      </p:sp>
    </p:spTree>
    <p:extLst>
      <p:ext uri="{BB962C8B-B14F-4D97-AF65-F5344CB8AC3E}">
        <p14:creationId xmlns:p14="http://schemas.microsoft.com/office/powerpoint/2010/main" val="41744912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a:solidFill>
                  <a:srgbClr val="0070C0"/>
                </a:solidFill>
              </a:rPr>
              <a:t>Additional Resources  </a:t>
            </a:r>
          </a:p>
        </p:txBody>
      </p:sp>
      <p:sp>
        <p:nvSpPr>
          <p:cNvPr id="3" name="Content Placeholder 2"/>
          <p:cNvSpPr>
            <a:spLocks noGrp="1"/>
          </p:cNvSpPr>
          <p:nvPr>
            <p:ph idx="1"/>
          </p:nvPr>
        </p:nvSpPr>
        <p:spPr/>
        <p:txBody>
          <a:bodyPr>
            <a:normAutofit fontScale="92500" lnSpcReduction="10000"/>
          </a:bodyPr>
          <a:lstStyle/>
          <a:p>
            <a:pPr marL="0" indent="0">
              <a:buNone/>
            </a:pPr>
            <a:r>
              <a:rPr lang="en-GB" sz="2000" b="1" dirty="0"/>
              <a:t>Early Intervention Foundation Report on ACEs</a:t>
            </a:r>
          </a:p>
          <a:p>
            <a:pPr marL="0" indent="0">
              <a:buNone/>
            </a:pPr>
            <a:r>
              <a:rPr lang="en-GB" sz="2000" dirty="0">
                <a:hlinkClick r:id="rId2" action="ppaction://hlinkfile"/>
              </a:rPr>
              <a:t>file://resource/ccg/SKC%20Users/sheridan.morrison/Internet%20Explorer/Downloads/adverse-childhood-experiences-report.pdf</a:t>
            </a:r>
            <a:endParaRPr lang="en-GB" sz="2000" dirty="0"/>
          </a:p>
          <a:p>
            <a:pPr marL="0" indent="0">
              <a:buNone/>
            </a:pPr>
            <a:endParaRPr lang="en-GB" sz="2000" dirty="0"/>
          </a:p>
          <a:p>
            <a:pPr marL="0" indent="0">
              <a:buNone/>
              <a:defRPr/>
            </a:pPr>
            <a:r>
              <a:rPr lang="en-GB" sz="2000" b="1" dirty="0"/>
              <a:t>Was not Brought Videos </a:t>
            </a:r>
            <a:r>
              <a:rPr lang="en-GB" sz="2000" dirty="0">
                <a:hlinkClick r:id="rId3"/>
              </a:rPr>
              <a:t>https://www.youtube.com/watch?v=dAdNL6d4lpk</a:t>
            </a:r>
            <a:endParaRPr lang="en-GB" sz="2000" dirty="0"/>
          </a:p>
          <a:p>
            <a:pPr marL="0" indent="0">
              <a:buNone/>
              <a:defRPr/>
            </a:pPr>
            <a:r>
              <a:rPr lang="en-GB" sz="2000" dirty="0">
                <a:hlinkClick r:id="rId4"/>
              </a:rPr>
              <a:t>      https://www.youtube.com/watch?v=jK7YaXoC5dc</a:t>
            </a:r>
            <a:endParaRPr lang="en-GB" sz="2000" dirty="0"/>
          </a:p>
          <a:p>
            <a:pPr marL="0" indent="0">
              <a:buNone/>
              <a:defRPr/>
            </a:pPr>
            <a:endParaRPr lang="en-GB" sz="2000" dirty="0"/>
          </a:p>
          <a:p>
            <a:pPr marL="0" indent="0">
              <a:buNone/>
              <a:defRPr/>
            </a:pPr>
            <a:r>
              <a:rPr lang="en-GB" sz="2000" b="1" dirty="0"/>
              <a:t>Child Sexual Exploitation video training link  </a:t>
            </a:r>
            <a:r>
              <a:rPr lang="en-GB" sz="2000" dirty="0">
                <a:hlinkClick r:id="rId5"/>
              </a:rPr>
              <a:t>https://www.youtube.com/watch?v=sC4Nn_mYKu0</a:t>
            </a:r>
            <a:endParaRPr lang="en-GB" sz="2000" dirty="0"/>
          </a:p>
          <a:p>
            <a:pPr marL="0" indent="0">
              <a:buNone/>
              <a:defRPr/>
            </a:pPr>
            <a:endParaRPr lang="en-GB" sz="2000" dirty="0"/>
          </a:p>
          <a:p>
            <a:pPr marL="0" indent="0">
              <a:buNone/>
              <a:defRPr/>
            </a:pPr>
            <a:r>
              <a:rPr lang="en-GB" sz="2000" dirty="0">
                <a:hlinkClick r:id="rId6"/>
              </a:rPr>
              <a:t>https://www.kscmp.org.uk/guidance/sexual-abuse-and-exploitation</a:t>
            </a:r>
            <a:endParaRPr lang="en-GB" sz="2000" dirty="0"/>
          </a:p>
          <a:p>
            <a:pPr marL="0" indent="0">
              <a:buNone/>
              <a:defRPr/>
            </a:pPr>
            <a:endParaRPr lang="en-GB" sz="2000" dirty="0"/>
          </a:p>
          <a:p>
            <a:pPr marL="0" indent="0">
              <a:buNone/>
              <a:defRPr/>
            </a:pPr>
            <a:r>
              <a:rPr lang="en-GB" sz="2000" b="1" dirty="0"/>
              <a:t>NHSE/I -  National Futures Platform -  Can join and link nationally on safeguarding</a:t>
            </a:r>
          </a:p>
          <a:p>
            <a:pPr marL="0" indent="0">
              <a:buNone/>
              <a:defRPr/>
            </a:pPr>
            <a:endParaRPr lang="en-GB" sz="2000" b="1" dirty="0"/>
          </a:p>
          <a:p>
            <a:pPr marL="0" indent="0">
              <a:buNone/>
              <a:defRPr/>
            </a:pPr>
            <a:r>
              <a:rPr lang="en-GB" sz="2000" b="1" dirty="0">
                <a:solidFill>
                  <a:srgbClr val="FF0000"/>
                </a:solidFill>
              </a:rPr>
              <a:t>National Safeguarding App -  Download NHS Safeguarding App on phone</a:t>
            </a:r>
          </a:p>
          <a:p>
            <a:pPr marL="0" indent="0">
              <a:buNone/>
              <a:defRPr/>
            </a:pPr>
            <a:endParaRPr lang="en-GB" sz="2000" b="1" dirty="0"/>
          </a:p>
          <a:p>
            <a:pPr marL="0" indent="0">
              <a:buNone/>
              <a:defRPr/>
            </a:pPr>
            <a:endParaRPr lang="en-GB" sz="2000" dirty="0"/>
          </a:p>
          <a:p>
            <a:pPr marL="0" indent="0">
              <a:buNone/>
              <a:defRPr/>
            </a:pPr>
            <a:endParaRPr lang="en-GB" dirty="0"/>
          </a:p>
          <a:p>
            <a:pPr marL="0" indent="0">
              <a:buNone/>
              <a:defRPr/>
            </a:pPr>
            <a:endParaRPr lang="en-GB" dirty="0"/>
          </a:p>
          <a:p>
            <a:endParaRPr lang="en-GB" dirty="0"/>
          </a:p>
        </p:txBody>
      </p:sp>
    </p:spTree>
    <p:extLst>
      <p:ext uri="{BB962C8B-B14F-4D97-AF65-F5344CB8AC3E}">
        <p14:creationId xmlns:p14="http://schemas.microsoft.com/office/powerpoint/2010/main" val="35066541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1981200" y="274638"/>
            <a:ext cx="6707088" cy="1143000"/>
          </a:xfrm>
        </p:spPr>
        <p:txBody>
          <a:bodyPr>
            <a:noAutofit/>
          </a:bodyPr>
          <a:lstStyle/>
          <a:p>
            <a:r>
              <a:rPr lang="en-GB" altLang="en-US" sz="4000" b="1" dirty="0">
                <a:solidFill>
                  <a:srgbClr val="0070C0"/>
                </a:solidFill>
              </a:rPr>
              <a:t>Further Training Links </a:t>
            </a:r>
            <a:br>
              <a:rPr lang="en-GB" altLang="en-US" sz="4000" dirty="0"/>
            </a:br>
            <a:endParaRPr lang="en-GB" altLang="en-US" sz="4000" dirty="0"/>
          </a:p>
        </p:txBody>
      </p:sp>
      <p:sp>
        <p:nvSpPr>
          <p:cNvPr id="3" name="Content Placeholder 2"/>
          <p:cNvSpPr>
            <a:spLocks noGrp="1"/>
          </p:cNvSpPr>
          <p:nvPr>
            <p:ph idx="1"/>
          </p:nvPr>
        </p:nvSpPr>
        <p:spPr>
          <a:xfrm>
            <a:off x="1919536" y="836713"/>
            <a:ext cx="8229600" cy="5472435"/>
          </a:xfrm>
        </p:spPr>
        <p:txBody>
          <a:bodyPr>
            <a:normAutofit/>
          </a:bodyPr>
          <a:lstStyle/>
          <a:p>
            <a:pPr>
              <a:defRPr/>
            </a:pPr>
            <a:r>
              <a:rPr lang="en-GB" sz="2000" b="1" dirty="0"/>
              <a:t>E learning training at Levels 1, 2 and 3</a:t>
            </a:r>
            <a:r>
              <a:rPr lang="en-GB" sz="2000" dirty="0"/>
              <a:t>, please see the link below.    This is free to NHS staff and you can log in or register using the links at the top right of the page.  </a:t>
            </a:r>
            <a:r>
              <a:rPr lang="en-GB" sz="2000" b="1" dirty="0">
                <a:hlinkClick r:id="rId2"/>
              </a:rPr>
              <a:t>http://www.e-lfh.org.uk</a:t>
            </a:r>
            <a:endParaRPr lang="en-GB" sz="2000" b="1" dirty="0"/>
          </a:p>
          <a:p>
            <a:pPr marL="0" indent="0">
              <a:buNone/>
              <a:defRPr/>
            </a:pPr>
            <a:endParaRPr lang="en-GB" sz="2000" b="1" dirty="0"/>
          </a:p>
          <a:p>
            <a:pPr>
              <a:defRPr/>
            </a:pPr>
            <a:r>
              <a:rPr lang="en-GB" sz="2000" b="1" dirty="0"/>
              <a:t>Kent Safeguarding Children multi-agency partnership training courses</a:t>
            </a:r>
            <a:r>
              <a:rPr lang="en-GB" sz="2000" dirty="0"/>
              <a:t> </a:t>
            </a:r>
            <a:r>
              <a:rPr lang="en-GB" sz="2000" b="1" dirty="0"/>
              <a:t>     ( includes multi-agency training and e-learning on a range of topics  ) </a:t>
            </a:r>
            <a:r>
              <a:rPr lang="en-GB" sz="2000" dirty="0">
                <a:hlinkClick r:id="rId3"/>
              </a:rPr>
              <a:t>https://www.kscmp.org.uk/training/find-training-courses</a:t>
            </a:r>
            <a:endParaRPr lang="en-GB" sz="2000" dirty="0"/>
          </a:p>
          <a:p>
            <a:pPr marL="0" indent="0">
              <a:buNone/>
              <a:defRPr/>
            </a:pPr>
            <a:endParaRPr lang="en-GB" sz="2000" b="1" dirty="0"/>
          </a:p>
          <a:p>
            <a:pPr>
              <a:defRPr/>
            </a:pPr>
            <a:r>
              <a:rPr lang="en-GB" sz="2000" b="1" dirty="0"/>
              <a:t>Kent and Medway Safeguarding Adult Board</a:t>
            </a:r>
          </a:p>
          <a:p>
            <a:pPr>
              <a:defRPr/>
            </a:pPr>
            <a:endParaRPr lang="en-GB" sz="2000" b="1" dirty="0"/>
          </a:p>
          <a:p>
            <a:r>
              <a:rPr lang="en-GB" sz="2000" b="1" dirty="0"/>
              <a:t>Training links </a:t>
            </a:r>
            <a:r>
              <a:rPr lang="en-GB" sz="2000" u="sng" dirty="0">
                <a:hlinkClick r:id="rId4"/>
              </a:rPr>
              <a:t>https://www.kent.gov.uk/social-care-and-health/information-for-professionals/training-and-development</a:t>
            </a:r>
            <a:r>
              <a:rPr lang="en-GB" sz="2000" dirty="0"/>
              <a:t> </a:t>
            </a:r>
          </a:p>
          <a:p>
            <a:pPr marL="0" indent="0">
              <a:buNone/>
              <a:defRPr/>
            </a:pPr>
            <a:endParaRPr lang="en-GB" sz="2000" b="1" dirty="0"/>
          </a:p>
          <a:p>
            <a:pPr>
              <a:defRPr/>
            </a:pPr>
            <a:r>
              <a:rPr lang="en-GB" sz="2000" b="1" dirty="0"/>
              <a:t>All age Safeguarding training resources </a:t>
            </a:r>
            <a:r>
              <a:rPr lang="en-GB" sz="2000" b="1" dirty="0">
                <a:hlinkClick r:id="rId5"/>
              </a:rPr>
              <a:t>https://www.scie.org.uk/training</a:t>
            </a:r>
            <a:r>
              <a:rPr lang="en-GB" sz="2000" b="1" dirty="0"/>
              <a:t> </a:t>
            </a:r>
          </a:p>
          <a:p>
            <a:pPr marL="0" indent="0">
              <a:buNone/>
              <a:defRPr/>
            </a:pPr>
            <a:endParaRPr lang="en-GB" sz="2000" b="1" dirty="0"/>
          </a:p>
          <a:p>
            <a:pPr marL="0" indent="0">
              <a:buNone/>
              <a:defRPr/>
            </a:pPr>
            <a:endParaRPr lang="en-GB" sz="2000" b="1" dirty="0"/>
          </a:p>
          <a:p>
            <a:pPr marL="0" indent="0">
              <a:buNone/>
              <a:defRPr/>
            </a:pPr>
            <a:endParaRPr lang="en-GB" sz="2000" b="1" dirty="0"/>
          </a:p>
          <a:p>
            <a:pPr marL="0" indent="0">
              <a:buNone/>
              <a:defRPr/>
            </a:pPr>
            <a:endParaRPr lang="en-GB" sz="2000" b="1" dirty="0"/>
          </a:p>
          <a:p>
            <a:pPr marL="0" indent="0">
              <a:buNone/>
              <a:defRPr/>
            </a:pPr>
            <a:endParaRPr lang="en-GB" sz="2000" dirty="0"/>
          </a:p>
          <a:p>
            <a:pPr>
              <a:defRPr/>
            </a:pPr>
            <a:endParaRPr lang="en-GB" sz="2000" dirty="0"/>
          </a:p>
        </p:txBody>
      </p:sp>
      <p:pic>
        <p:nvPicPr>
          <p:cNvPr id="4"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88288" y="260649"/>
            <a:ext cx="1577136" cy="718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8976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556793"/>
            <a:ext cx="7772400" cy="2232247"/>
          </a:xfrm>
        </p:spPr>
        <p:txBody>
          <a:bodyPr>
            <a:noAutofit/>
          </a:bodyPr>
          <a:lstStyle/>
          <a:p>
            <a:r>
              <a:rPr lang="en-GB" sz="5400" b="1" dirty="0">
                <a:solidFill>
                  <a:srgbClr val="0070C0"/>
                </a:solidFill>
              </a:rPr>
              <a:t>Responding to Domestic abuse during telephone and video consultations </a:t>
            </a:r>
          </a:p>
        </p:txBody>
      </p:sp>
      <p:sp>
        <p:nvSpPr>
          <p:cNvPr id="3" name="Subtitle 2"/>
          <p:cNvSpPr>
            <a:spLocks noGrp="1"/>
          </p:cNvSpPr>
          <p:nvPr>
            <p:ph type="subTitle" idx="1"/>
          </p:nvPr>
        </p:nvSpPr>
        <p:spPr>
          <a:xfrm>
            <a:off x="2895600" y="4149080"/>
            <a:ext cx="6400800" cy="1489720"/>
          </a:xfrm>
        </p:spPr>
        <p:txBody>
          <a:bodyPr/>
          <a:lstStyle/>
          <a:p>
            <a:r>
              <a:rPr lang="en-GB" dirty="0">
                <a:solidFill>
                  <a:schemeClr val="accent1"/>
                </a:solidFill>
              </a:rPr>
              <a:t>NHS Kent and Medway Clinical Commissioning Group </a:t>
            </a: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8328248" y="260648"/>
            <a:ext cx="2014344" cy="864096"/>
          </a:xfrm>
          <a:prstGeom prst="rect">
            <a:avLst/>
          </a:prstGeom>
          <a:noFill/>
        </p:spPr>
      </p:pic>
    </p:spTree>
    <p:extLst>
      <p:ext uri="{BB962C8B-B14F-4D97-AF65-F5344CB8AC3E}">
        <p14:creationId xmlns:p14="http://schemas.microsoft.com/office/powerpoint/2010/main" val="6215200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6131024" cy="1143000"/>
          </a:xfrm>
        </p:spPr>
        <p:txBody>
          <a:bodyPr>
            <a:normAutofit fontScale="90000"/>
          </a:bodyPr>
          <a:lstStyle/>
          <a:p>
            <a:r>
              <a:rPr lang="en-GB" dirty="0">
                <a:solidFill>
                  <a:srgbClr val="0070C0"/>
                </a:solidFill>
              </a:rPr>
              <a:t>Definition of Domestic Abuse</a:t>
            </a:r>
          </a:p>
        </p:txBody>
      </p:sp>
      <p:sp>
        <p:nvSpPr>
          <p:cNvPr id="3" name="Content Placeholder 2"/>
          <p:cNvSpPr>
            <a:spLocks noGrp="1"/>
          </p:cNvSpPr>
          <p:nvPr>
            <p:ph idx="1"/>
          </p:nvPr>
        </p:nvSpPr>
        <p:spPr>
          <a:xfrm>
            <a:off x="1848308" y="1628800"/>
            <a:ext cx="8495064" cy="5040560"/>
          </a:xfrm>
        </p:spPr>
        <p:txBody>
          <a:bodyPr>
            <a:normAutofit fontScale="55000" lnSpcReduction="20000"/>
          </a:bodyPr>
          <a:lstStyle/>
          <a:p>
            <a:r>
              <a:rPr lang="en-GB" dirty="0"/>
              <a:t>Any incident or pattern of incidents of controlling, coercive or threatening behaviour,  violence or abuse between those aged 16 or over who are or have been intimate partners or family members regardless of gender or sexuality. This can encompass but is not limited to the following types of abuse:</a:t>
            </a:r>
          </a:p>
          <a:p>
            <a:r>
              <a:rPr lang="en-GB" dirty="0"/>
              <a:t>psychological</a:t>
            </a:r>
          </a:p>
          <a:p>
            <a:r>
              <a:rPr lang="en-GB" dirty="0"/>
              <a:t>physical </a:t>
            </a:r>
          </a:p>
          <a:p>
            <a:r>
              <a:rPr lang="en-GB" dirty="0"/>
              <a:t>sexual</a:t>
            </a:r>
          </a:p>
          <a:p>
            <a:r>
              <a:rPr lang="en-GB" dirty="0"/>
              <a:t>financial</a:t>
            </a:r>
          </a:p>
          <a:p>
            <a:r>
              <a:rPr lang="en-GB" dirty="0"/>
              <a:t>Emotional</a:t>
            </a:r>
          </a:p>
          <a:p>
            <a:endParaRPr lang="en-GB" dirty="0"/>
          </a:p>
          <a:p>
            <a:r>
              <a:rPr lang="en-GB" dirty="0"/>
              <a:t>Controlling behaviour is: a range of acts designed to make a person subordinate and/or dependent by isolating them from sources of support, exploiting their resources and capacities for personal gain, depriving them of the means needed for independence, resistance and escape and regulating their everyday behaviour.</a:t>
            </a:r>
          </a:p>
          <a:p>
            <a:r>
              <a:rPr lang="en-GB" dirty="0"/>
              <a:t>Coercive behaviour is: an act or a pattern of acts of assault, threats, humiliation and intimidation or other abuse that is used to harm, punish, or frighten their victim.” </a:t>
            </a:r>
          </a:p>
          <a:p>
            <a:r>
              <a:rPr lang="en-GB" dirty="0"/>
              <a:t>This definition, which is not a legal definition,  includes so called ‘honour’ based violence, female genital mutilation (FGM) and forced marriage, and is clear that victims are not confined to one gender or ethnic group. (Home Office  2013)</a:t>
            </a:r>
          </a:p>
          <a:p>
            <a:endParaRPr lang="en-GB"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8328248" y="260648"/>
            <a:ext cx="2014344" cy="864096"/>
          </a:xfrm>
          <a:prstGeom prst="rect">
            <a:avLst/>
          </a:prstGeom>
          <a:noFill/>
        </p:spPr>
      </p:pic>
    </p:spTree>
    <p:extLst>
      <p:ext uri="{BB962C8B-B14F-4D97-AF65-F5344CB8AC3E}">
        <p14:creationId xmlns:p14="http://schemas.microsoft.com/office/powerpoint/2010/main" val="4263896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food&#10;&#10;Description automatically generated">
            <a:extLst>
              <a:ext uri="{FF2B5EF4-FFF2-40B4-BE49-F238E27FC236}">
                <a16:creationId xmlns:a16="http://schemas.microsoft.com/office/drawing/2014/main" id="{633EB4F9-49D1-4AFC-92C9-697BDD98E5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591507" cy="6858000"/>
          </a:xfrm>
          <a:prstGeom prst="rect">
            <a:avLst/>
          </a:prstGeom>
        </p:spPr>
      </p:pic>
    </p:spTree>
    <p:extLst>
      <p:ext uri="{BB962C8B-B14F-4D97-AF65-F5344CB8AC3E}">
        <p14:creationId xmlns:p14="http://schemas.microsoft.com/office/powerpoint/2010/main" val="15843522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04664"/>
            <a:ext cx="6347048" cy="1224136"/>
          </a:xfrm>
        </p:spPr>
        <p:txBody>
          <a:bodyPr>
            <a:normAutofit fontScale="90000"/>
          </a:bodyPr>
          <a:lstStyle/>
          <a:p>
            <a:r>
              <a:rPr lang="en-GB" dirty="0">
                <a:solidFill>
                  <a:schemeClr val="accent1"/>
                </a:solidFill>
              </a:rPr>
              <a:t>Domestic Abuse (DA) in lockdown</a:t>
            </a:r>
            <a:br>
              <a:rPr lang="en-GB" dirty="0">
                <a:solidFill>
                  <a:schemeClr val="accent1"/>
                </a:solidFill>
              </a:rPr>
            </a:br>
            <a:endParaRPr lang="en-GB" dirty="0">
              <a:solidFill>
                <a:schemeClr val="accent1"/>
              </a:solidFill>
            </a:endParaRPr>
          </a:p>
        </p:txBody>
      </p:sp>
      <p:sp>
        <p:nvSpPr>
          <p:cNvPr id="3" name="Content Placeholder 2"/>
          <p:cNvSpPr>
            <a:spLocks noGrp="1"/>
          </p:cNvSpPr>
          <p:nvPr>
            <p:ph idx="1"/>
          </p:nvPr>
        </p:nvSpPr>
        <p:spPr>
          <a:xfrm>
            <a:off x="1981200" y="1124744"/>
            <a:ext cx="8229600" cy="5544616"/>
          </a:xfrm>
        </p:spPr>
        <p:txBody>
          <a:bodyPr>
            <a:normAutofit fontScale="70000" lnSpcReduction="20000"/>
          </a:bodyPr>
          <a:lstStyle/>
          <a:p>
            <a:endParaRPr lang="en-GB" dirty="0"/>
          </a:p>
          <a:p>
            <a:endParaRPr lang="en-GB" dirty="0"/>
          </a:p>
          <a:p>
            <a:r>
              <a:rPr lang="en-GB" dirty="0"/>
              <a:t>Isolation is a powerful tactic used by controlling Partners,  </a:t>
            </a:r>
          </a:p>
          <a:p>
            <a:r>
              <a:rPr lang="en-GB" dirty="0"/>
              <a:t>It prevents them from hearing others’ perspectives</a:t>
            </a:r>
          </a:p>
          <a:p>
            <a:r>
              <a:rPr lang="en-GB" dirty="0"/>
              <a:t>Possessiveness and jealousy motivate</a:t>
            </a:r>
          </a:p>
          <a:p>
            <a:r>
              <a:rPr lang="en-GB" dirty="0"/>
              <a:t>Social contact with friends and family not allowed</a:t>
            </a:r>
          </a:p>
          <a:p>
            <a:r>
              <a:rPr lang="en-GB" dirty="0"/>
              <a:t>Professionals unable to visit/ unable to visit Professionals</a:t>
            </a:r>
          </a:p>
          <a:p>
            <a:r>
              <a:rPr lang="en-GB" dirty="0"/>
              <a:t>Lockdown reinforces all these tactics  </a:t>
            </a:r>
          </a:p>
          <a:p>
            <a:endParaRPr lang="en-GB" dirty="0"/>
          </a:p>
          <a:p>
            <a:pPr marL="0" indent="0">
              <a:buNone/>
            </a:pPr>
            <a:r>
              <a:rPr lang="en-GB" dirty="0"/>
              <a:t>We know that COVID-19 will have a detrimental impact on the safety and lives of patients affected by domestic violence and abuse (DVA) and their children. Home may not be a safe place for those affected by DVA. Weeks or months of self-isolation may be a dangerous and deeply difficult time for many, as their routes to support and safety will be shut down or limited.</a:t>
            </a:r>
          </a:p>
          <a:p>
            <a:pPr marL="0" indent="0">
              <a:buNone/>
            </a:pPr>
            <a:r>
              <a:rPr lang="en-GB" dirty="0"/>
              <a:t> </a:t>
            </a:r>
          </a:p>
          <a:p>
            <a:endParaRPr lang="en-GB" dirty="0"/>
          </a:p>
          <a:p>
            <a:endParaRPr lang="en-GB"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8328248" y="260648"/>
            <a:ext cx="2014344" cy="864096"/>
          </a:xfrm>
          <a:prstGeom prst="rect">
            <a:avLst/>
          </a:prstGeom>
          <a:noFill/>
        </p:spPr>
      </p:pic>
    </p:spTree>
    <p:extLst>
      <p:ext uri="{BB962C8B-B14F-4D97-AF65-F5344CB8AC3E}">
        <p14:creationId xmlns:p14="http://schemas.microsoft.com/office/powerpoint/2010/main" val="10158005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6707088" cy="1143000"/>
          </a:xfrm>
        </p:spPr>
        <p:txBody>
          <a:bodyPr/>
          <a:lstStyle/>
          <a:p>
            <a:r>
              <a:rPr lang="en-GB" dirty="0">
                <a:solidFill>
                  <a:schemeClr val="accent1"/>
                </a:solidFill>
              </a:rPr>
              <a:t>General Practice </a:t>
            </a:r>
          </a:p>
        </p:txBody>
      </p:sp>
      <p:sp>
        <p:nvSpPr>
          <p:cNvPr id="3" name="Content Placeholder 2"/>
          <p:cNvSpPr>
            <a:spLocks noGrp="1"/>
          </p:cNvSpPr>
          <p:nvPr>
            <p:ph idx="1"/>
          </p:nvPr>
        </p:nvSpPr>
        <p:spPr>
          <a:xfrm>
            <a:off x="1981200" y="1268760"/>
            <a:ext cx="8229600" cy="5328592"/>
          </a:xfrm>
        </p:spPr>
        <p:txBody>
          <a:bodyPr>
            <a:normAutofit fontScale="70000" lnSpcReduction="20000"/>
          </a:bodyPr>
          <a:lstStyle/>
          <a:p>
            <a:r>
              <a:rPr lang="en-GB" dirty="0"/>
              <a:t>GPs and other general practice clinicians play a vital role in addressing Domestic  Abuse in the current COVID-19 pandemic and national lockdown. </a:t>
            </a:r>
          </a:p>
          <a:p>
            <a:endParaRPr lang="en-GB" dirty="0"/>
          </a:p>
          <a:p>
            <a:r>
              <a:rPr lang="en-GB" dirty="0"/>
              <a:t>Phone and video consultations are currently being used by most practices in the UK in place of face-to-face consultations. </a:t>
            </a:r>
          </a:p>
          <a:p>
            <a:pPr marL="0" indent="0">
              <a:buNone/>
            </a:pPr>
            <a:endParaRPr lang="en-GB" dirty="0"/>
          </a:p>
          <a:p>
            <a:r>
              <a:rPr lang="en-GB" dirty="0"/>
              <a:t>Where DA is known about best practice is to offer a face to face consultation</a:t>
            </a:r>
          </a:p>
          <a:p>
            <a:pPr marL="0" indent="0">
              <a:buNone/>
            </a:pPr>
            <a:endParaRPr lang="en-GB" dirty="0"/>
          </a:p>
          <a:p>
            <a:r>
              <a:rPr lang="en-GB" dirty="0"/>
              <a:t>All staff in telephone or video contact with patients need to have an understanding of the effect of domestic abuse and the current risks during the COVID-19 pandemic. </a:t>
            </a:r>
          </a:p>
          <a:p>
            <a:pPr marL="0" indent="0">
              <a:buNone/>
            </a:pPr>
            <a:endParaRPr lang="en-GB" dirty="0"/>
          </a:p>
          <a:p>
            <a:r>
              <a:rPr lang="en-GB" dirty="0"/>
              <a:t>Clinicians should check whether a patient’s medical record includes a Safeguarding/DA code or reference to DVA before conducting a telephone or video consultation.</a:t>
            </a:r>
          </a:p>
          <a:p>
            <a:pPr marL="0" indent="0">
              <a:buNone/>
            </a:pPr>
            <a:endParaRPr lang="en-GB" dirty="0"/>
          </a:p>
          <a:p>
            <a:endParaRPr lang="en-GB"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8328248" y="260648"/>
            <a:ext cx="2014344" cy="864096"/>
          </a:xfrm>
          <a:prstGeom prst="rect">
            <a:avLst/>
          </a:prstGeom>
          <a:noFill/>
        </p:spPr>
      </p:pic>
    </p:spTree>
    <p:extLst>
      <p:ext uri="{BB962C8B-B14F-4D97-AF65-F5344CB8AC3E}">
        <p14:creationId xmlns:p14="http://schemas.microsoft.com/office/powerpoint/2010/main" val="17303911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6707088" cy="1143000"/>
          </a:xfrm>
        </p:spPr>
        <p:txBody>
          <a:bodyPr/>
          <a:lstStyle/>
          <a:p>
            <a:r>
              <a:rPr lang="en-GB" dirty="0">
                <a:solidFill>
                  <a:schemeClr val="accent1"/>
                </a:solidFill>
              </a:rPr>
              <a:t>Ask</a:t>
            </a:r>
          </a:p>
        </p:txBody>
      </p:sp>
      <p:sp>
        <p:nvSpPr>
          <p:cNvPr id="3" name="Content Placeholder 2"/>
          <p:cNvSpPr>
            <a:spLocks noGrp="1"/>
          </p:cNvSpPr>
          <p:nvPr>
            <p:ph idx="1"/>
          </p:nvPr>
        </p:nvSpPr>
        <p:spPr>
          <a:xfrm>
            <a:off x="2001318" y="1268760"/>
            <a:ext cx="8415162" cy="5589240"/>
          </a:xfrm>
        </p:spPr>
        <p:txBody>
          <a:bodyPr>
            <a:normAutofit fontScale="70000" lnSpcReduction="20000"/>
          </a:bodyPr>
          <a:lstStyle/>
          <a:p>
            <a:r>
              <a:rPr lang="en-GB" dirty="0"/>
              <a:t>Prior to conducting any conversation around domestic abuse, ask the patient if it is safe to talk,</a:t>
            </a:r>
          </a:p>
          <a:p>
            <a:r>
              <a:rPr lang="en-GB" dirty="0"/>
              <a:t>saying a simple “yes” or “no” will do. If it isn’t then ask for a suggested safe time to call back. </a:t>
            </a:r>
          </a:p>
          <a:p>
            <a:r>
              <a:rPr lang="en-GB" dirty="0"/>
              <a:t>Be aware that situations change quickly and that risk is dynamic.</a:t>
            </a:r>
          </a:p>
          <a:p>
            <a:r>
              <a:rPr lang="en-GB" dirty="0"/>
              <a:t>Ask if the patient is alone to ensure that the perpetrator isn’t in the same room. </a:t>
            </a:r>
          </a:p>
          <a:p>
            <a:r>
              <a:rPr lang="en-GB" dirty="0"/>
              <a:t>Be aware that the perpetrator may be in the house or enter the house, *ask the patient to terminate the call if the perpetrator comes into the room*.</a:t>
            </a:r>
          </a:p>
          <a:p>
            <a:r>
              <a:rPr lang="en-GB" dirty="0"/>
              <a:t>Ask if the patient feels safe and if there is any immediate danger. Always advise calling 999 if there is any immediate danger. If the patient is unable to do this, offer to do this instead.</a:t>
            </a:r>
          </a:p>
          <a:p>
            <a:r>
              <a:rPr lang="en-GB" dirty="0"/>
              <a:t>Consider use of ‘closed’ questions when asking about safety – questions with ‘yes/no’ answers</a:t>
            </a:r>
          </a:p>
          <a:p>
            <a:endParaRPr lang="en-GB" dirty="0"/>
          </a:p>
          <a:p>
            <a:r>
              <a:rPr lang="en-GB" dirty="0"/>
              <a:t>#</a:t>
            </a:r>
            <a:r>
              <a:rPr lang="en-GB" dirty="0" err="1"/>
              <a:t>AskforAngela</a:t>
            </a:r>
            <a:endParaRPr lang="en-GB" dirty="0"/>
          </a:p>
          <a:p>
            <a:endParaRPr lang="en-GB"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8328248" y="260648"/>
            <a:ext cx="2014344" cy="864096"/>
          </a:xfrm>
          <a:prstGeom prst="rect">
            <a:avLst/>
          </a:prstGeom>
          <a:noFill/>
        </p:spPr>
      </p:pic>
    </p:spTree>
    <p:extLst>
      <p:ext uri="{BB962C8B-B14F-4D97-AF65-F5344CB8AC3E}">
        <p14:creationId xmlns:p14="http://schemas.microsoft.com/office/powerpoint/2010/main" val="21796539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6707088" cy="1143000"/>
          </a:xfrm>
        </p:spPr>
        <p:txBody>
          <a:bodyPr/>
          <a:lstStyle/>
          <a:p>
            <a:r>
              <a:rPr lang="en-GB" dirty="0">
                <a:solidFill>
                  <a:schemeClr val="accent1"/>
                </a:solidFill>
              </a:rPr>
              <a:t>Respond</a:t>
            </a:r>
          </a:p>
        </p:txBody>
      </p:sp>
      <p:sp>
        <p:nvSpPr>
          <p:cNvPr id="3" name="Content Placeholder 2"/>
          <p:cNvSpPr>
            <a:spLocks noGrp="1"/>
          </p:cNvSpPr>
          <p:nvPr>
            <p:ph idx="1"/>
          </p:nvPr>
        </p:nvSpPr>
        <p:spPr/>
        <p:txBody>
          <a:bodyPr/>
          <a:lstStyle/>
          <a:p>
            <a:r>
              <a:rPr lang="en-GB" dirty="0"/>
              <a:t>Validate the patient’s experience with phrases like ‘I believe you’ or ‘This is not your fault.’</a:t>
            </a:r>
          </a:p>
          <a:p>
            <a:pPr marL="0" indent="0">
              <a:buNone/>
            </a:pPr>
            <a:endParaRPr lang="en-GB" dirty="0"/>
          </a:p>
          <a:p>
            <a:r>
              <a:rPr lang="en-GB" dirty="0"/>
              <a:t>A patient will be in an extremely vulnerable situation if self-isolating with the perpetrator.</a:t>
            </a:r>
          </a:p>
          <a:p>
            <a:pPr marL="0" indent="0">
              <a:buNone/>
            </a:pPr>
            <a:endParaRPr lang="en-GB" dirty="0"/>
          </a:p>
          <a:p>
            <a:r>
              <a:rPr lang="en-GB" dirty="0"/>
              <a:t>Ask about what support the patient has and what support they might need.</a:t>
            </a: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8328248" y="260648"/>
            <a:ext cx="2014344" cy="864096"/>
          </a:xfrm>
          <a:prstGeom prst="rect">
            <a:avLst/>
          </a:prstGeom>
          <a:noFill/>
        </p:spPr>
      </p:pic>
    </p:spTree>
    <p:extLst>
      <p:ext uri="{BB962C8B-B14F-4D97-AF65-F5344CB8AC3E}">
        <p14:creationId xmlns:p14="http://schemas.microsoft.com/office/powerpoint/2010/main" val="12339091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6707088" cy="1143000"/>
          </a:xfrm>
        </p:spPr>
        <p:txBody>
          <a:bodyPr/>
          <a:lstStyle/>
          <a:p>
            <a:r>
              <a:rPr lang="en-GB" dirty="0">
                <a:solidFill>
                  <a:schemeClr val="accent1"/>
                </a:solidFill>
              </a:rPr>
              <a:t>Risk Assess</a:t>
            </a:r>
          </a:p>
        </p:txBody>
      </p:sp>
      <p:sp>
        <p:nvSpPr>
          <p:cNvPr id="3" name="Content Placeholder 2"/>
          <p:cNvSpPr>
            <a:spLocks noGrp="1"/>
          </p:cNvSpPr>
          <p:nvPr>
            <p:ph idx="1"/>
          </p:nvPr>
        </p:nvSpPr>
        <p:spPr/>
        <p:txBody>
          <a:bodyPr/>
          <a:lstStyle/>
          <a:p>
            <a:r>
              <a:rPr lang="en-GB" dirty="0"/>
              <a:t>Ask the patient if the abuse is getting worse.</a:t>
            </a:r>
          </a:p>
          <a:p>
            <a:r>
              <a:rPr lang="en-GB" dirty="0"/>
              <a:t>Ask if the patient feels unsafe to stay in the home/is in immediate danger.</a:t>
            </a:r>
          </a:p>
          <a:p>
            <a:r>
              <a:rPr lang="en-GB" dirty="0"/>
              <a:t>If the patient says yes, they feel unsafe to stay in the home/are in immediate danger, call the police on 999.</a:t>
            </a:r>
          </a:p>
          <a:p>
            <a:r>
              <a:rPr lang="en-GB" dirty="0"/>
              <a:t>If there are also children in the home, make an immediate safeguarding referral.</a:t>
            </a: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8328248" y="260648"/>
            <a:ext cx="2014344" cy="864096"/>
          </a:xfrm>
          <a:prstGeom prst="rect">
            <a:avLst/>
          </a:prstGeom>
          <a:noFill/>
        </p:spPr>
      </p:pic>
    </p:spTree>
    <p:extLst>
      <p:ext uri="{BB962C8B-B14F-4D97-AF65-F5344CB8AC3E}">
        <p14:creationId xmlns:p14="http://schemas.microsoft.com/office/powerpoint/2010/main" val="4376354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6707088" cy="1143000"/>
          </a:xfrm>
        </p:spPr>
        <p:txBody>
          <a:bodyPr/>
          <a:lstStyle/>
          <a:p>
            <a:r>
              <a:rPr lang="en-GB" dirty="0">
                <a:solidFill>
                  <a:schemeClr val="accent1"/>
                </a:solidFill>
              </a:rPr>
              <a:t>Refer/Signpost</a:t>
            </a:r>
          </a:p>
        </p:txBody>
      </p:sp>
      <p:sp>
        <p:nvSpPr>
          <p:cNvPr id="3" name="Content Placeholder 2"/>
          <p:cNvSpPr>
            <a:spLocks noGrp="1"/>
          </p:cNvSpPr>
          <p:nvPr>
            <p:ph idx="1"/>
          </p:nvPr>
        </p:nvSpPr>
        <p:spPr>
          <a:xfrm>
            <a:off x="2035824" y="1340768"/>
            <a:ext cx="8229600" cy="5184576"/>
          </a:xfrm>
        </p:spPr>
        <p:txBody>
          <a:bodyPr>
            <a:noAutofit/>
          </a:bodyPr>
          <a:lstStyle/>
          <a:p>
            <a:r>
              <a:rPr lang="en-GB" sz="2000" dirty="0"/>
              <a:t>Consider whether a safeguarding referral is needed for children and/or vulnerable adults at risk and follow your usual practice safeguarding procedures.</a:t>
            </a:r>
          </a:p>
          <a:p>
            <a:endParaRPr lang="en-GB" sz="2000" dirty="0"/>
          </a:p>
          <a:p>
            <a:r>
              <a:rPr lang="en-GB" sz="2000" dirty="0"/>
              <a:t> Discuss with your Practice Safeguarding Lead,  your colleagues or your local safeguarding professionals if you need further advice and guidance.</a:t>
            </a:r>
          </a:p>
          <a:p>
            <a:endParaRPr lang="en-GB" sz="2000" dirty="0"/>
          </a:p>
          <a:p>
            <a:r>
              <a:rPr lang="en-GB" sz="2000" dirty="0"/>
              <a:t>Consider a follow up appointment  by phone or face to face</a:t>
            </a:r>
          </a:p>
          <a:p>
            <a:endParaRPr lang="en-GB" sz="2000" dirty="0"/>
          </a:p>
          <a:p>
            <a:r>
              <a:rPr lang="en-GB" sz="2000" dirty="0"/>
              <a:t>Refer the patient onto the local domestic abuse services, If  the patient doesn’t want a direct referral  signpost the patient </a:t>
            </a:r>
          </a:p>
          <a:p>
            <a:endParaRPr lang="en-GB" sz="2000" dirty="0"/>
          </a:p>
          <a:p>
            <a:r>
              <a:rPr lang="en-GB" sz="2000" dirty="0"/>
              <a:t>Make patients aware of online support;  signpost them to relevant websites or text/email the details if safe to do so.</a:t>
            </a: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8328248" y="260648"/>
            <a:ext cx="2014344" cy="864096"/>
          </a:xfrm>
          <a:prstGeom prst="rect">
            <a:avLst/>
          </a:prstGeom>
          <a:noFill/>
        </p:spPr>
      </p:pic>
    </p:spTree>
    <p:extLst>
      <p:ext uri="{BB962C8B-B14F-4D97-AF65-F5344CB8AC3E}">
        <p14:creationId xmlns:p14="http://schemas.microsoft.com/office/powerpoint/2010/main" val="33682121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6707088" cy="1143000"/>
          </a:xfrm>
        </p:spPr>
        <p:txBody>
          <a:bodyPr/>
          <a:lstStyle/>
          <a:p>
            <a:r>
              <a:rPr lang="en-GB" dirty="0">
                <a:solidFill>
                  <a:srgbClr val="0070C0"/>
                </a:solidFill>
              </a:rPr>
              <a:t>Record</a:t>
            </a:r>
          </a:p>
        </p:txBody>
      </p:sp>
      <p:sp>
        <p:nvSpPr>
          <p:cNvPr id="3" name="Content Placeholder 2"/>
          <p:cNvSpPr>
            <a:spLocks noGrp="1"/>
          </p:cNvSpPr>
          <p:nvPr>
            <p:ph idx="1"/>
          </p:nvPr>
        </p:nvSpPr>
        <p:spPr/>
        <p:txBody>
          <a:bodyPr>
            <a:normAutofit fontScale="70000" lnSpcReduction="20000"/>
          </a:bodyPr>
          <a:lstStyle/>
          <a:p>
            <a:r>
              <a:rPr lang="en-GB" dirty="0"/>
              <a:t>Make sure you document all enquiries, disclosures and referrals on the patient’s record.</a:t>
            </a:r>
          </a:p>
          <a:p>
            <a:pPr marL="0" indent="0">
              <a:buNone/>
            </a:pPr>
            <a:endParaRPr lang="en-GB" dirty="0"/>
          </a:p>
          <a:p>
            <a:r>
              <a:rPr lang="en-GB" dirty="0"/>
              <a:t>Ensure you code any disclosure under the appropriate Read code</a:t>
            </a:r>
          </a:p>
          <a:p>
            <a:pPr marL="0" indent="0">
              <a:buNone/>
            </a:pPr>
            <a:r>
              <a:rPr lang="en-GB" dirty="0"/>
              <a:t> </a:t>
            </a:r>
          </a:p>
          <a:p>
            <a:r>
              <a:rPr lang="en-GB" dirty="0"/>
              <a:t>Ensure you code any disclosure on the medical records of any children or vulnerable adults in the household (see the RCGP national recording guidance for more detail). </a:t>
            </a:r>
          </a:p>
          <a:p>
            <a:pPr marL="0" indent="0">
              <a:buNone/>
            </a:pPr>
            <a:endParaRPr lang="en-GB" dirty="0"/>
          </a:p>
          <a:p>
            <a:r>
              <a:rPr lang="en-GB" dirty="0"/>
              <a:t>Follow the same guidance for disclosures from children or vulnerable adults.</a:t>
            </a:r>
          </a:p>
          <a:p>
            <a:pPr marL="0" indent="0">
              <a:buNone/>
            </a:pPr>
            <a:endParaRPr lang="en-GB" dirty="0"/>
          </a:p>
          <a:p>
            <a:r>
              <a:rPr lang="en-GB" dirty="0"/>
              <a:t>Document any concerns that you have, even if the patient does not disclose domestic abuse or sexual violence.</a:t>
            </a: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8328248" y="260648"/>
            <a:ext cx="2014344" cy="864096"/>
          </a:xfrm>
          <a:prstGeom prst="rect">
            <a:avLst/>
          </a:prstGeom>
          <a:noFill/>
        </p:spPr>
      </p:pic>
    </p:spTree>
    <p:extLst>
      <p:ext uri="{BB962C8B-B14F-4D97-AF65-F5344CB8AC3E}">
        <p14:creationId xmlns:p14="http://schemas.microsoft.com/office/powerpoint/2010/main" val="110925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6707088" cy="1143000"/>
          </a:xfrm>
        </p:spPr>
        <p:txBody>
          <a:bodyPr>
            <a:normAutofit fontScale="90000"/>
          </a:bodyPr>
          <a:lstStyle/>
          <a:p>
            <a:r>
              <a:rPr lang="en-GB" dirty="0">
                <a:solidFill>
                  <a:srgbClr val="0070C0"/>
                </a:solidFill>
              </a:rPr>
              <a:t>National Domestic Abuse Helplines</a:t>
            </a:r>
          </a:p>
        </p:txBody>
      </p:sp>
      <p:sp>
        <p:nvSpPr>
          <p:cNvPr id="3" name="Content Placeholder 2"/>
          <p:cNvSpPr>
            <a:spLocks noGrp="1"/>
          </p:cNvSpPr>
          <p:nvPr>
            <p:ph idx="1"/>
          </p:nvPr>
        </p:nvSpPr>
        <p:spPr/>
        <p:txBody>
          <a:bodyPr>
            <a:normAutofit/>
          </a:bodyPr>
          <a:lstStyle/>
          <a:p>
            <a:r>
              <a:rPr lang="en-GB" dirty="0"/>
              <a:t>If in Immediate danger people can call </a:t>
            </a:r>
            <a:r>
              <a:rPr lang="en-GB" b="1" dirty="0"/>
              <a:t>999</a:t>
            </a:r>
            <a:r>
              <a:rPr lang="en-GB" dirty="0"/>
              <a:t> and ask for the Police, if not safe to speak stay silent and dial </a:t>
            </a:r>
            <a:r>
              <a:rPr lang="en-GB" b="1" dirty="0"/>
              <a:t>55</a:t>
            </a:r>
            <a:r>
              <a:rPr lang="en-GB" dirty="0"/>
              <a:t> when prompted</a:t>
            </a:r>
          </a:p>
          <a:p>
            <a:pPr marL="0" indent="0">
              <a:buNone/>
            </a:pPr>
            <a:endParaRPr lang="en-GB" dirty="0"/>
          </a:p>
          <a:p>
            <a:r>
              <a:rPr lang="en-GB" dirty="0"/>
              <a:t>National Domestic Violence Helpline – </a:t>
            </a:r>
            <a:r>
              <a:rPr lang="en-GB" b="1" dirty="0"/>
              <a:t>0808 2000 247</a:t>
            </a:r>
            <a:r>
              <a:rPr lang="en-GB" dirty="0"/>
              <a:t> </a:t>
            </a:r>
          </a:p>
          <a:p>
            <a:r>
              <a:rPr lang="en-GB" dirty="0"/>
              <a:t>The Men’s Advice Line – </a:t>
            </a:r>
            <a:r>
              <a:rPr lang="en-GB" b="1" dirty="0"/>
              <a:t>0808 801 0327 </a:t>
            </a:r>
          </a:p>
          <a:p>
            <a:r>
              <a:rPr lang="en-GB" dirty="0"/>
              <a:t>The Mix, free information and support for under 25s in the UK – </a:t>
            </a:r>
            <a:r>
              <a:rPr lang="en-GB" b="1" dirty="0"/>
              <a:t>0808 808 4994</a:t>
            </a:r>
          </a:p>
          <a:p>
            <a:endParaRPr lang="en-GB" dirty="0"/>
          </a:p>
          <a:p>
            <a:endParaRPr lang="en-GB"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8328248" y="260648"/>
            <a:ext cx="2014344" cy="864096"/>
          </a:xfrm>
          <a:prstGeom prst="rect">
            <a:avLst/>
          </a:prstGeom>
          <a:noFill/>
        </p:spPr>
      </p:pic>
    </p:spTree>
    <p:extLst>
      <p:ext uri="{BB962C8B-B14F-4D97-AF65-F5344CB8AC3E}">
        <p14:creationId xmlns:p14="http://schemas.microsoft.com/office/powerpoint/2010/main" val="15933894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6707088" cy="1143000"/>
          </a:xfrm>
        </p:spPr>
        <p:txBody>
          <a:bodyPr>
            <a:normAutofit fontScale="90000"/>
          </a:bodyPr>
          <a:lstStyle/>
          <a:p>
            <a:r>
              <a:rPr lang="en-GB" dirty="0">
                <a:solidFill>
                  <a:srgbClr val="0070C0"/>
                </a:solidFill>
              </a:rPr>
              <a:t>Kent and Medway Domestic Abuse Services</a:t>
            </a:r>
          </a:p>
        </p:txBody>
      </p:sp>
      <p:sp>
        <p:nvSpPr>
          <p:cNvPr id="3" name="Content Placeholder 2"/>
          <p:cNvSpPr>
            <a:spLocks noGrp="1"/>
          </p:cNvSpPr>
          <p:nvPr>
            <p:ph idx="1"/>
          </p:nvPr>
        </p:nvSpPr>
        <p:spPr/>
        <p:txBody>
          <a:bodyPr/>
          <a:lstStyle/>
          <a:p>
            <a:r>
              <a:rPr lang="en-GB" b="1" dirty="0">
                <a:hlinkClick r:id="rId3"/>
              </a:rPr>
              <a:t>www.domesticabuseservices.org.uk</a:t>
            </a:r>
            <a:r>
              <a:rPr lang="en-GB" b="1" dirty="0"/>
              <a:t> </a:t>
            </a:r>
          </a:p>
          <a:p>
            <a:endParaRPr lang="en-GB" b="1" dirty="0"/>
          </a:p>
        </p:txBody>
      </p:sp>
      <p:pic>
        <p:nvPicPr>
          <p:cNvPr id="5" name="Picture 4"/>
          <p:cNvPicPr/>
          <p:nvPr/>
        </p:nvPicPr>
        <p:blipFill rotWithShape="1">
          <a:blip r:embed="rId4"/>
          <a:srcRect t="14495" r="1342" b="4838"/>
          <a:stretch/>
        </p:blipFill>
        <p:spPr bwMode="auto">
          <a:xfrm>
            <a:off x="2132841" y="2636913"/>
            <a:ext cx="3880470" cy="2663727"/>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5"/>
          <a:srcRect l="-1" t="13977" r="1011" b="5776"/>
          <a:stretch/>
        </p:blipFill>
        <p:spPr bwMode="auto">
          <a:xfrm>
            <a:off x="6263276" y="2672630"/>
            <a:ext cx="4055429" cy="2592290"/>
          </a:xfrm>
          <a:prstGeom prst="rect">
            <a:avLst/>
          </a:prstGeom>
          <a:ln>
            <a:noFill/>
          </a:ln>
          <a:extLst>
            <a:ext uri="{53640926-AAD7-44D8-BBD7-CCE9431645EC}">
              <a14:shadowObscured xmlns:a14="http://schemas.microsoft.com/office/drawing/2010/main"/>
            </a:ext>
          </a:extLst>
        </p:spPr>
      </p:pic>
      <p:pic>
        <p:nvPicPr>
          <p:cNvPr id="7" name="Picture 6"/>
          <p:cNvPicPr/>
          <p:nvPr/>
        </p:nvPicPr>
        <p:blipFill>
          <a:blip r:embed="rId6">
            <a:extLst>
              <a:ext uri="{28A0092B-C50C-407E-A947-70E740481C1C}">
                <a14:useLocalDpi xmlns:a14="http://schemas.microsoft.com/office/drawing/2010/main" val="0"/>
              </a:ext>
            </a:extLst>
          </a:blip>
          <a:srcRect/>
          <a:stretch>
            <a:fillRect/>
          </a:stretch>
        </p:blipFill>
        <p:spPr bwMode="auto">
          <a:xfrm>
            <a:off x="8328248" y="260648"/>
            <a:ext cx="2014344" cy="864096"/>
          </a:xfrm>
          <a:prstGeom prst="rect">
            <a:avLst/>
          </a:prstGeom>
          <a:noFill/>
        </p:spPr>
      </p:pic>
    </p:spTree>
    <p:extLst>
      <p:ext uri="{BB962C8B-B14F-4D97-AF65-F5344CB8AC3E}">
        <p14:creationId xmlns:p14="http://schemas.microsoft.com/office/powerpoint/2010/main" val="1566450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6707088" cy="1143000"/>
          </a:xfrm>
        </p:spPr>
        <p:txBody>
          <a:bodyPr/>
          <a:lstStyle/>
          <a:p>
            <a:r>
              <a:rPr lang="en-GB" dirty="0">
                <a:solidFill>
                  <a:srgbClr val="0070C0"/>
                </a:solidFill>
              </a:rPr>
              <a:t>Training Resources </a:t>
            </a:r>
          </a:p>
        </p:txBody>
      </p:sp>
      <p:sp>
        <p:nvSpPr>
          <p:cNvPr id="3" name="Content Placeholder 2"/>
          <p:cNvSpPr>
            <a:spLocks noGrp="1"/>
          </p:cNvSpPr>
          <p:nvPr>
            <p:ph idx="1"/>
          </p:nvPr>
        </p:nvSpPr>
        <p:spPr/>
        <p:txBody>
          <a:bodyPr/>
          <a:lstStyle/>
          <a:p>
            <a:pPr marL="0" indent="0">
              <a:buNone/>
            </a:pPr>
            <a:endParaRPr lang="en-GB" dirty="0">
              <a:hlinkClick r:id="rId3"/>
            </a:endParaRPr>
          </a:p>
          <a:p>
            <a:r>
              <a:rPr lang="en-GB" u="sng" dirty="0">
                <a:hlinkClick r:id="rId3"/>
              </a:rPr>
              <a:t>https://www.youtube.com/watch?v=UaJTogQ_YxU&amp;feature=youtu.be</a:t>
            </a:r>
            <a:r>
              <a:rPr lang="en-GB" u="sng" dirty="0"/>
              <a:t> </a:t>
            </a:r>
          </a:p>
          <a:p>
            <a:pPr marL="0" indent="0">
              <a:buNone/>
            </a:pPr>
            <a:endParaRPr lang="en-GB" u="sng" dirty="0"/>
          </a:p>
          <a:p>
            <a:r>
              <a:rPr lang="en-GB" u="sng" dirty="0">
                <a:hlinkClick r:id="rId4"/>
              </a:rPr>
              <a:t>https://www.creativereview.co.uk/refuge-film-lockdown/</a:t>
            </a:r>
            <a:endParaRPr lang="en-GB" dirty="0"/>
          </a:p>
        </p:txBody>
      </p:sp>
      <p:pic>
        <p:nvPicPr>
          <p:cNvPr id="5" name="Picture 4"/>
          <p:cNvPicPr/>
          <p:nvPr/>
        </p:nvPicPr>
        <p:blipFill>
          <a:blip r:embed="rId5">
            <a:extLst>
              <a:ext uri="{28A0092B-C50C-407E-A947-70E740481C1C}">
                <a14:useLocalDpi xmlns:a14="http://schemas.microsoft.com/office/drawing/2010/main" val="0"/>
              </a:ext>
            </a:extLst>
          </a:blip>
          <a:srcRect/>
          <a:stretch>
            <a:fillRect/>
          </a:stretch>
        </p:blipFill>
        <p:spPr bwMode="auto">
          <a:xfrm>
            <a:off x="8328248" y="260648"/>
            <a:ext cx="2014344" cy="864096"/>
          </a:xfrm>
          <a:prstGeom prst="rect">
            <a:avLst/>
          </a:prstGeom>
          <a:noFill/>
        </p:spPr>
      </p:pic>
    </p:spTree>
    <p:extLst>
      <p:ext uri="{BB962C8B-B14F-4D97-AF65-F5344CB8AC3E}">
        <p14:creationId xmlns:p14="http://schemas.microsoft.com/office/powerpoint/2010/main" val="1364557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A0C87-5048-4324-B488-1028BECB1CCC}"/>
              </a:ext>
            </a:extLst>
          </p:cNvPr>
          <p:cNvSpPr>
            <a:spLocks noGrp="1"/>
          </p:cNvSpPr>
          <p:nvPr>
            <p:ph type="title"/>
          </p:nvPr>
        </p:nvSpPr>
        <p:spPr>
          <a:xfrm>
            <a:off x="652481" y="1382486"/>
            <a:ext cx="3547581" cy="4093028"/>
          </a:xfrm>
        </p:spPr>
        <p:txBody>
          <a:bodyPr anchor="ctr">
            <a:normAutofit/>
          </a:bodyPr>
          <a:lstStyle/>
          <a:p>
            <a:pPr>
              <a:lnSpc>
                <a:spcPct val="90000"/>
              </a:lnSpc>
            </a:pPr>
            <a:r>
              <a:rPr lang="en-GB" sz="4400" dirty="0">
                <a:solidFill>
                  <a:schemeClr val="accent1">
                    <a:lumMod val="75000"/>
                  </a:schemeClr>
                </a:solidFill>
              </a:rPr>
              <a:t>How will the vision be achieved?</a:t>
            </a:r>
          </a:p>
        </p:txBody>
      </p:sp>
      <p:graphicFrame>
        <p:nvGraphicFramePr>
          <p:cNvPr id="5" name="Content Placeholder 2">
            <a:extLst>
              <a:ext uri="{FF2B5EF4-FFF2-40B4-BE49-F238E27FC236}">
                <a16:creationId xmlns:a16="http://schemas.microsoft.com/office/drawing/2014/main" id="{E57E8303-535A-46E4-BAD9-7C11DC9E344F}"/>
              </a:ext>
            </a:extLst>
          </p:cNvPr>
          <p:cNvGraphicFramePr>
            <a:graphicFrameLocks noGrp="1"/>
          </p:cNvGraphicFramePr>
          <p:nvPr>
            <p:ph idx="1"/>
          </p:nvPr>
        </p:nvGraphicFramePr>
        <p:xfrm>
          <a:off x="4852543" y="944564"/>
          <a:ext cx="6692814" cy="4823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55017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6707088" cy="1143000"/>
          </a:xfrm>
        </p:spPr>
        <p:txBody>
          <a:bodyPr>
            <a:normAutofit fontScale="90000"/>
          </a:bodyPr>
          <a:lstStyle/>
          <a:p>
            <a:r>
              <a:rPr lang="en-GB" dirty="0">
                <a:solidFill>
                  <a:srgbClr val="0070C0"/>
                </a:solidFill>
              </a:rPr>
              <a:t>Domestic Abuse Poster Campaigns </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19536" y="2298489"/>
            <a:ext cx="2857500" cy="185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p:nvPr/>
        </p:nvPicPr>
        <p:blipFill rotWithShape="1">
          <a:blip r:embed="rId4"/>
          <a:srcRect l="25626" t="16272" r="43261" b="5887"/>
          <a:stretch/>
        </p:blipFill>
        <p:spPr bwMode="auto">
          <a:xfrm>
            <a:off x="5015880" y="1772817"/>
            <a:ext cx="2376264" cy="2908721"/>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5"/>
          <a:srcRect l="25125" t="16864" r="43261" b="5295"/>
          <a:stretch/>
        </p:blipFill>
        <p:spPr bwMode="auto">
          <a:xfrm>
            <a:off x="7783412" y="1772817"/>
            <a:ext cx="2345036" cy="2908721"/>
          </a:xfrm>
          <a:prstGeom prst="rect">
            <a:avLst/>
          </a:prstGeom>
          <a:ln>
            <a:noFill/>
          </a:ln>
          <a:extLst>
            <a:ext uri="{53640926-AAD7-44D8-BBD7-CCE9431645EC}">
              <a14:shadowObscured xmlns:a14="http://schemas.microsoft.com/office/drawing/2010/main"/>
            </a:ext>
          </a:extLst>
        </p:spPr>
      </p:pic>
      <p:pic>
        <p:nvPicPr>
          <p:cNvPr id="8" name="Picture 7"/>
          <p:cNvPicPr/>
          <p:nvPr/>
        </p:nvPicPr>
        <p:blipFill>
          <a:blip r:embed="rId6">
            <a:extLst>
              <a:ext uri="{28A0092B-C50C-407E-A947-70E740481C1C}">
                <a14:useLocalDpi xmlns:a14="http://schemas.microsoft.com/office/drawing/2010/main" val="0"/>
              </a:ext>
            </a:extLst>
          </a:blip>
          <a:srcRect/>
          <a:stretch>
            <a:fillRect/>
          </a:stretch>
        </p:blipFill>
        <p:spPr bwMode="auto">
          <a:xfrm>
            <a:off x="8328248" y="260648"/>
            <a:ext cx="2014344" cy="864096"/>
          </a:xfrm>
          <a:prstGeom prst="rect">
            <a:avLst/>
          </a:prstGeom>
          <a:noFill/>
        </p:spPr>
      </p:pic>
    </p:spTree>
    <p:extLst>
      <p:ext uri="{BB962C8B-B14F-4D97-AF65-F5344CB8AC3E}">
        <p14:creationId xmlns:p14="http://schemas.microsoft.com/office/powerpoint/2010/main" val="19302479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E414D6-52D7-4AC8-9C67-BA0739BCDAEF}"/>
              </a:ext>
            </a:extLst>
          </p:cNvPr>
          <p:cNvSpPr txBox="1"/>
          <p:nvPr/>
        </p:nvSpPr>
        <p:spPr>
          <a:xfrm>
            <a:off x="4804095" y="2739005"/>
            <a:ext cx="2583809" cy="769441"/>
          </a:xfrm>
          <a:prstGeom prst="rect">
            <a:avLst/>
          </a:prstGeom>
          <a:noFill/>
        </p:spPr>
        <p:txBody>
          <a:bodyPr wrap="square" rtlCol="0">
            <a:spAutoFit/>
          </a:bodyPr>
          <a:lstStyle/>
          <a:p>
            <a:r>
              <a:rPr lang="en-GB" sz="4400" dirty="0"/>
              <a:t>LAC Team</a:t>
            </a:r>
          </a:p>
        </p:txBody>
      </p:sp>
    </p:spTree>
    <p:extLst>
      <p:ext uri="{BB962C8B-B14F-4D97-AF65-F5344CB8AC3E}">
        <p14:creationId xmlns:p14="http://schemas.microsoft.com/office/powerpoint/2010/main" val="33921616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4F658-C1C6-47A0-8338-BAC379601182}"/>
              </a:ext>
            </a:extLst>
          </p:cNvPr>
          <p:cNvSpPr>
            <a:spLocks noGrp="1"/>
          </p:cNvSpPr>
          <p:nvPr>
            <p:ph type="ctrTitle"/>
          </p:nvPr>
        </p:nvSpPr>
        <p:spPr>
          <a:xfrm>
            <a:off x="295275" y="640080"/>
            <a:ext cx="4048125" cy="2850319"/>
          </a:xfrm>
        </p:spPr>
        <p:txBody>
          <a:bodyPr>
            <a:normAutofit/>
          </a:bodyPr>
          <a:lstStyle/>
          <a:p>
            <a:r>
              <a:rPr lang="en-GB" sz="5400" dirty="0">
                <a:solidFill>
                  <a:srgbClr val="FFFFFF"/>
                </a:solidFill>
              </a:rPr>
              <a:t>Beech House SARC</a:t>
            </a:r>
          </a:p>
        </p:txBody>
      </p:sp>
      <p:sp>
        <p:nvSpPr>
          <p:cNvPr id="3" name="Subtitle 2">
            <a:extLst>
              <a:ext uri="{FF2B5EF4-FFF2-40B4-BE49-F238E27FC236}">
                <a16:creationId xmlns:a16="http://schemas.microsoft.com/office/drawing/2014/main" id="{98C17321-6CB5-4534-BAFD-9AD4AE0FBE2A}"/>
              </a:ext>
            </a:extLst>
          </p:cNvPr>
          <p:cNvSpPr>
            <a:spLocks noGrp="1"/>
          </p:cNvSpPr>
          <p:nvPr>
            <p:ph type="subTitle" idx="1"/>
          </p:nvPr>
        </p:nvSpPr>
        <p:spPr>
          <a:xfrm>
            <a:off x="484814" y="3812134"/>
            <a:ext cx="3659246" cy="2349823"/>
          </a:xfrm>
        </p:spPr>
        <p:txBody>
          <a:bodyPr>
            <a:normAutofit fontScale="77500" lnSpcReduction="20000"/>
          </a:bodyPr>
          <a:lstStyle/>
          <a:p>
            <a:r>
              <a:rPr lang="en-GB" sz="5100" dirty="0">
                <a:solidFill>
                  <a:srgbClr val="FFFFFF"/>
                </a:solidFill>
              </a:rPr>
              <a:t>Kent &amp; Medway</a:t>
            </a:r>
          </a:p>
          <a:p>
            <a:endParaRPr lang="en-GB" sz="2800" dirty="0">
              <a:solidFill>
                <a:srgbClr val="FFFFFF"/>
              </a:solidFill>
            </a:endParaRPr>
          </a:p>
          <a:p>
            <a:endParaRPr lang="en-GB" sz="2800" dirty="0">
              <a:solidFill>
                <a:srgbClr val="FFFFFF"/>
              </a:solidFill>
            </a:endParaRPr>
          </a:p>
          <a:p>
            <a:r>
              <a:rPr lang="en-GB" sz="2800" dirty="0">
                <a:solidFill>
                  <a:srgbClr val="FFFFFF"/>
                </a:solidFill>
              </a:rPr>
              <a:t>Katy Cawkwell</a:t>
            </a:r>
          </a:p>
          <a:p>
            <a:r>
              <a:rPr lang="en-GB" sz="2800" dirty="0">
                <a:solidFill>
                  <a:srgbClr val="FFFFFF"/>
                </a:solidFill>
              </a:rPr>
              <a:t>Advanced Forensic Nurse Practitioner/SARC Manager </a:t>
            </a:r>
          </a:p>
        </p:txBody>
      </p:sp>
      <p:pic>
        <p:nvPicPr>
          <p:cNvPr id="4" name="Picture 3">
            <a:extLst>
              <a:ext uri="{FF2B5EF4-FFF2-40B4-BE49-F238E27FC236}">
                <a16:creationId xmlns:a16="http://schemas.microsoft.com/office/drawing/2014/main" id="{001B186F-E736-4842-99D8-1CF9B6813C29}"/>
              </a:ext>
            </a:extLst>
          </p:cNvPr>
          <p:cNvPicPr>
            <a:picLocks noChangeAspect="1"/>
          </p:cNvPicPr>
          <p:nvPr/>
        </p:nvPicPr>
        <p:blipFill rotWithShape="1">
          <a:blip r:embed="rId2"/>
          <a:srcRect l="14063" r="23954"/>
          <a:stretch/>
        </p:blipFill>
        <p:spPr>
          <a:xfrm>
            <a:off x="4635095" y="10"/>
            <a:ext cx="7556890" cy="6857990"/>
          </a:xfrm>
          <a:prstGeom prst="rect">
            <a:avLst/>
          </a:prstGeom>
        </p:spPr>
      </p:pic>
    </p:spTree>
    <p:extLst>
      <p:ext uri="{BB962C8B-B14F-4D97-AF65-F5344CB8AC3E}">
        <p14:creationId xmlns:p14="http://schemas.microsoft.com/office/powerpoint/2010/main" val="3171701550"/>
      </p:ext>
    </p:extLst>
  </p:cSld>
  <p:clrMapOvr>
    <a:overrideClrMapping bg1="dk1" tx1="lt1" bg2="dk2"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961C6-08DC-415E-9F35-241AD076CDCE}"/>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n-US" sz="4800"/>
              <a:t>Welcome</a:t>
            </a:r>
          </a:p>
        </p:txBody>
      </p:sp>
      <p:graphicFrame>
        <p:nvGraphicFramePr>
          <p:cNvPr id="12" name="TextBox 5">
            <a:extLst>
              <a:ext uri="{FF2B5EF4-FFF2-40B4-BE49-F238E27FC236}">
                <a16:creationId xmlns:a16="http://schemas.microsoft.com/office/drawing/2014/main" id="{7C463C24-42D0-4ED6-A029-4AD5AC2A1AE6}"/>
              </a:ext>
            </a:extLst>
          </p:cNvPr>
          <p:cNvGraphicFramePr/>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9574426"/>
      </p:ext>
    </p:extLst>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DAC49-DBCF-4529-9E43-D4E65CDFC4AB}"/>
              </a:ext>
            </a:extLst>
          </p:cNvPr>
          <p:cNvSpPr>
            <a:spLocks noGrp="1"/>
          </p:cNvSpPr>
          <p:nvPr>
            <p:ph type="title"/>
          </p:nvPr>
        </p:nvSpPr>
        <p:spPr>
          <a:xfrm>
            <a:off x="1097280" y="286603"/>
            <a:ext cx="10058400" cy="1450757"/>
          </a:xfrm>
        </p:spPr>
        <p:txBody>
          <a:bodyPr>
            <a:normAutofit/>
          </a:bodyPr>
          <a:lstStyle/>
          <a:p>
            <a:r>
              <a:rPr lang="en-GB"/>
              <a:t>Learning outcomes</a:t>
            </a:r>
          </a:p>
        </p:txBody>
      </p:sp>
      <p:graphicFrame>
        <p:nvGraphicFramePr>
          <p:cNvPr id="12" name="TextBox 3">
            <a:extLst>
              <a:ext uri="{FF2B5EF4-FFF2-40B4-BE49-F238E27FC236}">
                <a16:creationId xmlns:a16="http://schemas.microsoft.com/office/drawing/2014/main" id="{F5BABEBE-C763-4F39-AB04-8C3DD9658960}"/>
              </a:ext>
            </a:extLst>
          </p:cNvPr>
          <p:cNvGraphicFramePr/>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2653184"/>
      </p:ext>
    </p:extLst>
  </p:cSld>
  <p:clrMapOvr>
    <a:overrideClrMapping bg1="dk1" tx1="lt1" bg2="dk2"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961C6-08DC-415E-9F35-241AD076CDCE}"/>
              </a:ext>
            </a:extLst>
          </p:cNvPr>
          <p:cNvSpPr>
            <a:spLocks noGrp="1"/>
          </p:cNvSpPr>
          <p:nvPr>
            <p:ph type="title"/>
          </p:nvPr>
        </p:nvSpPr>
        <p:spPr>
          <a:xfrm>
            <a:off x="949047" y="643466"/>
            <a:ext cx="2771273" cy="5470463"/>
          </a:xfrm>
        </p:spPr>
        <p:txBody>
          <a:bodyPr vert="horz" lIns="91440" tIns="45720" rIns="91440" bIns="45720" rtlCol="0" anchor="ctr">
            <a:normAutofit/>
          </a:bodyPr>
          <a:lstStyle/>
          <a:p>
            <a:r>
              <a:rPr lang="en-US" sz="4800" dirty="0"/>
              <a:t>What is SARC?</a:t>
            </a:r>
            <a:endParaRPr lang="en-US" sz="3600" dirty="0"/>
          </a:p>
        </p:txBody>
      </p:sp>
      <p:sp>
        <p:nvSpPr>
          <p:cNvPr id="13" name="TextBox 12">
            <a:extLst>
              <a:ext uri="{FF2B5EF4-FFF2-40B4-BE49-F238E27FC236}">
                <a16:creationId xmlns:a16="http://schemas.microsoft.com/office/drawing/2014/main" id="{181ED6E2-B6E6-4DA5-B6CF-92650B126165}"/>
              </a:ext>
            </a:extLst>
          </p:cNvPr>
          <p:cNvSpPr txBox="1"/>
          <p:nvPr/>
        </p:nvSpPr>
        <p:spPr>
          <a:xfrm>
            <a:off x="4428565" y="643466"/>
            <a:ext cx="6818427" cy="5470462"/>
          </a:xfrm>
          <a:prstGeom prst="rect">
            <a:avLst/>
          </a:prstGeom>
        </p:spPr>
        <p:txBody>
          <a:bodyPr vert="horz" lIns="0" tIns="45720" rIns="0" bIns="45720" rtlCol="0" anchor="ctr">
            <a:normAutofit/>
          </a:bodyPr>
          <a:lstStyle/>
          <a:p>
            <a:pPr algn="just">
              <a:spcAft>
                <a:spcPts val="600"/>
              </a:spcAft>
              <a:buFont typeface="Calibri" panose="020F0502020204030204" pitchFamily="34" charset="0"/>
            </a:pPr>
            <a:r>
              <a:rPr lang="en-US" dirty="0">
                <a:solidFill>
                  <a:schemeClr val="tx1">
                    <a:lumMod val="75000"/>
                    <a:lumOff val="25000"/>
                  </a:schemeClr>
                </a:solidFill>
              </a:rPr>
              <a:t> </a:t>
            </a:r>
            <a:endParaRPr lang="en-US" sz="2800" dirty="0">
              <a:solidFill>
                <a:schemeClr val="tx1">
                  <a:lumMod val="75000"/>
                  <a:lumOff val="25000"/>
                </a:schemeClr>
              </a:solidFill>
            </a:endParaRPr>
          </a:p>
          <a:p>
            <a:pPr algn="just">
              <a:spcAft>
                <a:spcPts val="600"/>
              </a:spcAft>
              <a:buFont typeface="Calibri" panose="020F0502020204030204" pitchFamily="34" charset="0"/>
            </a:pPr>
            <a:r>
              <a:rPr lang="en-US" sz="2800" b="1" dirty="0">
                <a:solidFill>
                  <a:schemeClr val="tx1">
                    <a:lumMod val="75000"/>
                    <a:lumOff val="25000"/>
                  </a:schemeClr>
                </a:solidFill>
              </a:rPr>
              <a:t>Sexual Assault Referral Centre's are an important example of how agencies working in partnership have the potential to improve both mental and physical health as well as criminal justice outcomes for victims of rape and sexual assault. Crucially, they provide a holistic service to victims of sexual abuse, tailored to their needs and under-pinned by principles of dignity, belief and respect.</a:t>
            </a:r>
          </a:p>
          <a:p>
            <a:pPr>
              <a:spcAft>
                <a:spcPts val="600"/>
              </a:spcAft>
              <a:buFont typeface="Calibri" panose="020F0502020204030204" pitchFamily="34" charset="0"/>
            </a:pPr>
            <a:endParaRPr lang="en-US" dirty="0">
              <a:solidFill>
                <a:schemeClr val="tx1">
                  <a:lumMod val="75000"/>
                  <a:lumOff val="25000"/>
                </a:schemeClr>
              </a:solidFill>
            </a:endParaRPr>
          </a:p>
        </p:txBody>
      </p:sp>
    </p:spTree>
    <p:extLst>
      <p:ext uri="{BB962C8B-B14F-4D97-AF65-F5344CB8AC3E}">
        <p14:creationId xmlns:p14="http://schemas.microsoft.com/office/powerpoint/2010/main" val="873961410"/>
      </p:ext>
    </p:extLst>
  </p:cSld>
  <p:clrMapOvr>
    <a:overrideClrMapping bg1="dk1" tx1="lt1" bg2="dk2" tx2="lt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DAC49-DBCF-4529-9E43-D4E65CDFC4AB}"/>
              </a:ext>
            </a:extLst>
          </p:cNvPr>
          <p:cNvSpPr>
            <a:spLocks noGrp="1"/>
          </p:cNvSpPr>
          <p:nvPr>
            <p:ph type="title"/>
          </p:nvPr>
        </p:nvSpPr>
        <p:spPr>
          <a:xfrm>
            <a:off x="845288" y="3893543"/>
            <a:ext cx="3015483" cy="1654626"/>
          </a:xfrm>
        </p:spPr>
        <p:txBody>
          <a:bodyPr vert="horz" lIns="91440" tIns="45720" rIns="91440" bIns="45720" rtlCol="0" anchor="ctr">
            <a:normAutofit fontScale="90000"/>
          </a:bodyPr>
          <a:lstStyle/>
          <a:p>
            <a:pPr algn="r"/>
            <a:r>
              <a:rPr lang="en-US" sz="3600" b="1" dirty="0">
                <a:solidFill>
                  <a:schemeClr val="tx1"/>
                </a:solidFill>
              </a:rPr>
              <a:t>Beech House SARC (Maidstone)</a:t>
            </a:r>
          </a:p>
        </p:txBody>
      </p:sp>
      <p:pic>
        <p:nvPicPr>
          <p:cNvPr id="4" name="Picture 3">
            <a:extLst>
              <a:ext uri="{FF2B5EF4-FFF2-40B4-BE49-F238E27FC236}">
                <a16:creationId xmlns:a16="http://schemas.microsoft.com/office/drawing/2014/main" id="{F7614E87-0C9B-471F-AC18-E9E8ACA673CB}"/>
              </a:ext>
            </a:extLst>
          </p:cNvPr>
          <p:cNvPicPr>
            <a:picLocks noChangeAspect="1"/>
          </p:cNvPicPr>
          <p:nvPr/>
        </p:nvPicPr>
        <p:blipFill rotWithShape="1">
          <a:blip r:embed="rId2"/>
          <a:srcRect t="5515" r="-4" b="-4"/>
          <a:stretch/>
        </p:blipFill>
        <p:spPr>
          <a:xfrm>
            <a:off x="8" y="824735"/>
            <a:ext cx="3664827" cy="2604266"/>
          </a:xfrm>
          <a:prstGeom prst="rect">
            <a:avLst/>
          </a:prstGeom>
        </p:spPr>
      </p:pic>
      <p:pic>
        <p:nvPicPr>
          <p:cNvPr id="8" name="Picture 7" descr="A bedroom with a bed and a chair in a room&#10;&#10;Description automatically generated">
            <a:extLst>
              <a:ext uri="{FF2B5EF4-FFF2-40B4-BE49-F238E27FC236}">
                <a16:creationId xmlns:a16="http://schemas.microsoft.com/office/drawing/2014/main" id="{F4502734-742D-449C-9A55-8CAD89D9BB94}"/>
              </a:ext>
            </a:extLst>
          </p:cNvPr>
          <p:cNvPicPr>
            <a:picLocks noChangeAspect="1"/>
          </p:cNvPicPr>
          <p:nvPr/>
        </p:nvPicPr>
        <p:blipFill rotWithShape="1">
          <a:blip r:embed="rId3"/>
          <a:srcRect t="743" r="-1" b="-1"/>
          <a:stretch/>
        </p:blipFill>
        <p:spPr>
          <a:xfrm>
            <a:off x="4354278" y="10"/>
            <a:ext cx="3966436" cy="2952719"/>
          </a:xfrm>
          <a:prstGeom prst="rect">
            <a:avLst/>
          </a:prstGeom>
        </p:spPr>
      </p:pic>
      <p:sp>
        <p:nvSpPr>
          <p:cNvPr id="3" name="Rectangle 2">
            <a:extLst>
              <a:ext uri="{FF2B5EF4-FFF2-40B4-BE49-F238E27FC236}">
                <a16:creationId xmlns:a16="http://schemas.microsoft.com/office/drawing/2014/main" id="{7FE63849-E51E-4EC1-B9B2-56940DD7F38E}"/>
              </a:ext>
            </a:extLst>
          </p:cNvPr>
          <p:cNvSpPr/>
          <p:nvPr/>
        </p:nvSpPr>
        <p:spPr>
          <a:xfrm>
            <a:off x="4354279" y="3301999"/>
            <a:ext cx="3966441" cy="2932143"/>
          </a:xfrm>
          <a:prstGeom prst="rect">
            <a:avLst/>
          </a:prstGeom>
        </p:spPr>
        <p:txBody>
          <a:bodyPr vert="horz" lIns="0" tIns="45720" rIns="0" bIns="45720" rtlCol="0" anchor="ctr">
            <a:normAutofit fontScale="47500" lnSpcReduction="20000"/>
          </a:bodyPr>
          <a:lstStyle/>
          <a:p>
            <a:pPr>
              <a:lnSpc>
                <a:spcPct val="90000"/>
              </a:lnSpc>
              <a:spcAft>
                <a:spcPts val="600"/>
              </a:spcAft>
              <a:buFont typeface="Calibri" panose="020F0502020204030204" pitchFamily="34" charset="0"/>
            </a:pPr>
            <a:r>
              <a:rPr lang="en-US" sz="4200" b="1" dirty="0">
                <a:solidFill>
                  <a:schemeClr val="tx1">
                    <a:lumMod val="75000"/>
                    <a:lumOff val="25000"/>
                  </a:schemeClr>
                </a:solidFill>
              </a:rPr>
              <a:t>Beech House consist of 3 examination suites; one for, adults, one for children and one for training. The suits consist of a forensic waiting room, forensic examination room and an aftercare room. </a:t>
            </a:r>
          </a:p>
          <a:p>
            <a:pPr>
              <a:lnSpc>
                <a:spcPct val="90000"/>
              </a:lnSpc>
              <a:spcAft>
                <a:spcPts val="600"/>
              </a:spcAft>
              <a:buFont typeface="Calibri" panose="020F0502020204030204" pitchFamily="34" charset="0"/>
            </a:pPr>
            <a:r>
              <a:rPr lang="en-US" sz="4200" b="1" dirty="0">
                <a:solidFill>
                  <a:schemeClr val="tx1">
                    <a:lumMod val="75000"/>
                    <a:lumOff val="25000"/>
                  </a:schemeClr>
                </a:solidFill>
              </a:rPr>
              <a:t> </a:t>
            </a:r>
          </a:p>
          <a:p>
            <a:pPr>
              <a:lnSpc>
                <a:spcPct val="90000"/>
              </a:lnSpc>
              <a:spcAft>
                <a:spcPts val="600"/>
              </a:spcAft>
              <a:buFont typeface="Calibri" panose="020F0502020204030204" pitchFamily="34" charset="0"/>
            </a:pPr>
            <a:r>
              <a:rPr lang="en-US" sz="4200" b="1" dirty="0">
                <a:solidFill>
                  <a:schemeClr val="tx1">
                    <a:lumMod val="75000"/>
                    <a:lumOff val="25000"/>
                  </a:schemeClr>
                </a:solidFill>
              </a:rPr>
              <a:t>We are based off Armstrong Road in Maidstone and there is public transport close by.</a:t>
            </a:r>
          </a:p>
          <a:p>
            <a:pPr>
              <a:lnSpc>
                <a:spcPct val="90000"/>
              </a:lnSpc>
              <a:spcAft>
                <a:spcPts val="600"/>
              </a:spcAft>
              <a:buFont typeface="Calibri" panose="020F0502020204030204" pitchFamily="34" charset="0"/>
            </a:pPr>
            <a:endParaRPr lang="en-US" sz="1500" b="1" dirty="0">
              <a:solidFill>
                <a:schemeClr val="tx1">
                  <a:lumMod val="75000"/>
                  <a:lumOff val="25000"/>
                </a:schemeClr>
              </a:solidFill>
            </a:endParaRPr>
          </a:p>
          <a:p>
            <a:pPr>
              <a:lnSpc>
                <a:spcPct val="90000"/>
              </a:lnSpc>
              <a:spcAft>
                <a:spcPts val="600"/>
              </a:spcAft>
              <a:buFont typeface="Calibri" panose="020F0502020204030204" pitchFamily="34" charset="0"/>
            </a:pPr>
            <a:r>
              <a:rPr lang="en-US" sz="1500" b="1" dirty="0">
                <a:solidFill>
                  <a:schemeClr val="tx1">
                    <a:lumMod val="75000"/>
                    <a:lumOff val="25000"/>
                  </a:schemeClr>
                </a:solidFill>
              </a:rPr>
              <a:t> </a:t>
            </a:r>
            <a:endParaRPr lang="en-US" sz="1500" dirty="0">
              <a:solidFill>
                <a:schemeClr val="tx1">
                  <a:lumMod val="75000"/>
                  <a:lumOff val="25000"/>
                </a:schemeClr>
              </a:solidFill>
            </a:endParaRPr>
          </a:p>
        </p:txBody>
      </p:sp>
      <p:pic>
        <p:nvPicPr>
          <p:cNvPr id="9" name="Picture 8" descr="A room with a couch and a chair&#10;&#10;Description automatically generated">
            <a:extLst>
              <a:ext uri="{FF2B5EF4-FFF2-40B4-BE49-F238E27FC236}">
                <a16:creationId xmlns:a16="http://schemas.microsoft.com/office/drawing/2014/main" id="{112CBEEA-0B9F-427A-BDDE-D45D56958347}"/>
              </a:ext>
            </a:extLst>
          </p:cNvPr>
          <p:cNvPicPr>
            <a:picLocks noChangeAspect="1"/>
          </p:cNvPicPr>
          <p:nvPr/>
        </p:nvPicPr>
        <p:blipFill rotWithShape="1">
          <a:blip r:embed="rId4"/>
          <a:srcRect r="8328" b="-4"/>
          <a:stretch/>
        </p:blipFill>
        <p:spPr>
          <a:xfrm>
            <a:off x="8942136" y="824734"/>
            <a:ext cx="3249864" cy="4726979"/>
          </a:xfrm>
          <a:prstGeom prst="rect">
            <a:avLst/>
          </a:prstGeom>
        </p:spPr>
      </p:pic>
    </p:spTree>
    <p:extLst>
      <p:ext uri="{BB962C8B-B14F-4D97-AF65-F5344CB8AC3E}">
        <p14:creationId xmlns:p14="http://schemas.microsoft.com/office/powerpoint/2010/main" val="1621866145"/>
      </p:ext>
    </p:extLst>
  </p:cSld>
  <p:clrMapOvr>
    <a:overrideClrMapping bg1="dk1" tx1="lt1" bg2="dk2"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67502-786C-407F-B62B-215B32F5E07E}"/>
              </a:ext>
            </a:extLst>
          </p:cNvPr>
          <p:cNvSpPr>
            <a:spLocks noGrp="1"/>
          </p:cNvSpPr>
          <p:nvPr>
            <p:ph type="title"/>
          </p:nvPr>
        </p:nvSpPr>
        <p:spPr>
          <a:xfrm>
            <a:off x="484814" y="640080"/>
            <a:ext cx="3659246" cy="2850319"/>
          </a:xfrm>
        </p:spPr>
        <p:txBody>
          <a:bodyPr vert="horz" lIns="91440" tIns="45720" rIns="91440" bIns="45720" rtlCol="0" anchor="b">
            <a:normAutofit/>
          </a:bodyPr>
          <a:lstStyle/>
          <a:p>
            <a:r>
              <a:rPr lang="en-US" sz="5400" dirty="0">
                <a:solidFill>
                  <a:srgbClr val="FFFFFF"/>
                </a:solidFill>
              </a:rPr>
              <a:t>Who do we see?</a:t>
            </a:r>
          </a:p>
        </p:txBody>
      </p:sp>
      <p:pic>
        <p:nvPicPr>
          <p:cNvPr id="1026" name="Picture 2" descr="The Difference Between Executors &amp; Trustees People often confuse executors and trustees. Both roles are fundamental to estate planning, but the roles are distinctly different. This article explains the difference . Compare Life Insurance, Life Insurance Companies, Narcissist Father, Corporate Law, Special Educational Needs, Life Insurance Quotes, Child Custody, After Divorce, Parenting Plan">
            <a:extLst>
              <a:ext uri="{FF2B5EF4-FFF2-40B4-BE49-F238E27FC236}">
                <a16:creationId xmlns:a16="http://schemas.microsoft.com/office/drawing/2014/main" id="{1868CA14-F39E-43C0-8959-3214E2A7B24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802" r="8490"/>
          <a:stretch/>
        </p:blipFill>
        <p:spPr bwMode="auto">
          <a:xfrm>
            <a:off x="4631936" y="10"/>
            <a:ext cx="7556889"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73C672E-31CC-4E53-956C-096B6D8DA1AB}"/>
              </a:ext>
            </a:extLst>
          </p:cNvPr>
          <p:cNvSpPr/>
          <p:nvPr/>
        </p:nvSpPr>
        <p:spPr>
          <a:xfrm>
            <a:off x="484814" y="3910326"/>
            <a:ext cx="3659246" cy="2431435"/>
          </a:xfrm>
          <a:prstGeom prst="rect">
            <a:avLst/>
          </a:prstGeom>
        </p:spPr>
        <p:txBody>
          <a:bodyPr wrap="square">
            <a:spAutoFit/>
          </a:bodyPr>
          <a:lstStyle/>
          <a:p>
            <a:r>
              <a:rPr lang="en-US" sz="2800" b="1" u="sng" dirty="0">
                <a:solidFill>
                  <a:srgbClr val="FFFFFF"/>
                </a:solidFill>
              </a:rPr>
              <a:t>Anyone</a:t>
            </a:r>
          </a:p>
          <a:p>
            <a:endParaRPr lang="en-US" sz="2000" dirty="0">
              <a:solidFill>
                <a:srgbClr val="FFFFFF"/>
              </a:solidFill>
            </a:endParaRPr>
          </a:p>
          <a:p>
            <a:r>
              <a:rPr lang="en-US" sz="2400" dirty="0" err="1">
                <a:solidFill>
                  <a:srgbClr val="FFFFFF"/>
                </a:solidFill>
              </a:rPr>
              <a:t>Paediatric</a:t>
            </a:r>
            <a:r>
              <a:rPr lang="en-US" sz="2400" dirty="0">
                <a:solidFill>
                  <a:srgbClr val="FFFFFF"/>
                </a:solidFill>
              </a:rPr>
              <a:t> contract &lt;13’s</a:t>
            </a:r>
          </a:p>
          <a:p>
            <a:r>
              <a:rPr lang="en-US" sz="2400" dirty="0">
                <a:solidFill>
                  <a:srgbClr val="FFFFFF"/>
                </a:solidFill>
              </a:rPr>
              <a:t>Adult contract &gt;13’s</a:t>
            </a:r>
          </a:p>
          <a:p>
            <a:r>
              <a:rPr lang="en-GB" sz="2800" dirty="0"/>
              <a:t>(CSA pathway &lt;18’s)</a:t>
            </a:r>
          </a:p>
          <a:p>
            <a:endParaRPr lang="en-GB" sz="2800" dirty="0"/>
          </a:p>
        </p:txBody>
      </p:sp>
    </p:spTree>
    <p:extLst>
      <p:ext uri="{BB962C8B-B14F-4D97-AF65-F5344CB8AC3E}">
        <p14:creationId xmlns:p14="http://schemas.microsoft.com/office/powerpoint/2010/main" val="4178768409"/>
      </p:ext>
    </p:extLst>
  </p:cSld>
  <p:clrMapOvr>
    <a:overrideClrMapping bg1="dk1" tx1="lt1" bg2="dk2" tx2="lt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961C6-08DC-415E-9F35-241AD076CDCE}"/>
              </a:ext>
            </a:extLst>
          </p:cNvPr>
          <p:cNvSpPr>
            <a:spLocks noGrp="1"/>
          </p:cNvSpPr>
          <p:nvPr>
            <p:ph type="title"/>
          </p:nvPr>
        </p:nvSpPr>
        <p:spPr>
          <a:xfrm>
            <a:off x="643467" y="516835"/>
            <a:ext cx="3448259" cy="1666501"/>
          </a:xfrm>
        </p:spPr>
        <p:txBody>
          <a:bodyPr vert="horz" lIns="91440" tIns="45720" rIns="91440" bIns="45720" rtlCol="0" anchor="b">
            <a:normAutofit fontScale="90000"/>
          </a:bodyPr>
          <a:lstStyle/>
          <a:p>
            <a:r>
              <a:rPr lang="en-US" sz="4000" u="sng" dirty="0">
                <a:solidFill>
                  <a:srgbClr val="FFFFFF"/>
                </a:solidFill>
              </a:rPr>
              <a:t>Accessing</a:t>
            </a:r>
            <a:r>
              <a:rPr lang="en-US" sz="4000" dirty="0">
                <a:solidFill>
                  <a:srgbClr val="FFFFFF"/>
                </a:solidFill>
              </a:rPr>
              <a:t> Beech House Services </a:t>
            </a:r>
          </a:p>
        </p:txBody>
      </p:sp>
      <p:sp>
        <p:nvSpPr>
          <p:cNvPr id="3" name="TextBox 2">
            <a:extLst>
              <a:ext uri="{FF2B5EF4-FFF2-40B4-BE49-F238E27FC236}">
                <a16:creationId xmlns:a16="http://schemas.microsoft.com/office/drawing/2014/main" id="{BB44FEDA-B1AF-4EBC-9C40-EB95FB596936}"/>
              </a:ext>
            </a:extLst>
          </p:cNvPr>
          <p:cNvSpPr txBox="1"/>
          <p:nvPr/>
        </p:nvSpPr>
        <p:spPr>
          <a:xfrm>
            <a:off x="643467" y="2546224"/>
            <a:ext cx="3448259" cy="3342747"/>
          </a:xfrm>
          <a:prstGeom prst="rect">
            <a:avLst/>
          </a:prstGeom>
        </p:spPr>
        <p:txBody>
          <a:bodyPr vert="horz" lIns="0" tIns="45720" rIns="0" bIns="45720" rtlCol="0">
            <a:normAutofit fontScale="85000" lnSpcReduction="10000"/>
          </a:bodyPr>
          <a:lstStyle/>
          <a:p>
            <a:pPr marL="419100" lvl="0" indent="-342900">
              <a:spcBef>
                <a:spcPts val="600"/>
              </a:spcBef>
              <a:buSzPts val="2400"/>
              <a:buFont typeface="Wingdings" panose="05000000000000000000" pitchFamily="2" charset="2"/>
              <a:buChar char="§"/>
            </a:pPr>
            <a:r>
              <a:rPr lang="en-US" sz="2400" b="1" u="sng" dirty="0">
                <a:solidFill>
                  <a:srgbClr val="FFFFFF"/>
                </a:solidFill>
              </a:rPr>
              <a:t>Self referral</a:t>
            </a:r>
          </a:p>
          <a:p>
            <a:pPr marL="76200" lvl="0">
              <a:spcBef>
                <a:spcPts val="600"/>
              </a:spcBef>
              <a:buSzPts val="2400"/>
              <a:buFont typeface="Calibri" panose="020F0502020204030204" pitchFamily="34" charset="0"/>
            </a:pPr>
            <a:r>
              <a:rPr lang="en-US" sz="2400" dirty="0">
                <a:solidFill>
                  <a:srgbClr val="FFFFFF"/>
                </a:solidFill>
              </a:rPr>
              <a:t>Account obtained, examination, forensic samples stored for 2 years, anonymous reporting, aftercare, talking therapies. Onward referrals.</a:t>
            </a:r>
          </a:p>
          <a:p>
            <a:pPr marL="76200" lvl="0">
              <a:spcBef>
                <a:spcPts val="600"/>
              </a:spcBef>
              <a:buSzPts val="2400"/>
              <a:buFont typeface="Calibri" panose="020F0502020204030204" pitchFamily="34" charset="0"/>
            </a:pPr>
            <a:endParaRPr lang="en-US" sz="2400" dirty="0">
              <a:solidFill>
                <a:srgbClr val="FFFFFF"/>
              </a:solidFill>
            </a:endParaRPr>
          </a:p>
          <a:p>
            <a:pPr marL="285750" indent="-285750">
              <a:buFont typeface="Wingdings" panose="05000000000000000000" pitchFamily="2" charset="2"/>
              <a:buChar char="§"/>
            </a:pPr>
            <a:r>
              <a:rPr lang="en-US" sz="2400" b="1" u="sng" dirty="0">
                <a:solidFill>
                  <a:srgbClr val="FFFFFF"/>
                </a:solidFill>
              </a:rPr>
              <a:t>Police referral</a:t>
            </a:r>
          </a:p>
          <a:p>
            <a:pPr marL="76200" lvl="0">
              <a:spcBef>
                <a:spcPts val="600"/>
              </a:spcBef>
              <a:buSzPts val="2400"/>
              <a:buFont typeface="Calibri" panose="020F0502020204030204" pitchFamily="34" charset="0"/>
            </a:pPr>
            <a:r>
              <a:rPr lang="en-US" sz="2400" dirty="0">
                <a:solidFill>
                  <a:srgbClr val="FFFFFF"/>
                </a:solidFill>
              </a:rPr>
              <a:t>Examination, forensic samples obtained, aftercare, talking therapies, onward referrals.</a:t>
            </a:r>
          </a:p>
          <a:p>
            <a:pPr marL="76200" lvl="0">
              <a:spcBef>
                <a:spcPts val="600"/>
              </a:spcBef>
              <a:buSzPts val="2400"/>
              <a:buFont typeface="Calibri" panose="020F0502020204030204" pitchFamily="34" charset="0"/>
            </a:pPr>
            <a:endParaRPr lang="en-US" dirty="0">
              <a:solidFill>
                <a:srgbClr val="FFFFFF"/>
              </a:solidFill>
            </a:endParaRPr>
          </a:p>
          <a:p>
            <a:pPr>
              <a:buFont typeface="Calibri" panose="020F0502020204030204" pitchFamily="34" charset="0"/>
            </a:pPr>
            <a:endParaRPr lang="en-US" dirty="0">
              <a:solidFill>
                <a:srgbClr val="FFFFFF"/>
              </a:solidFill>
            </a:endParaRPr>
          </a:p>
        </p:txBody>
      </p:sp>
      <p:pic>
        <p:nvPicPr>
          <p:cNvPr id="7" name="Picture 6">
            <a:extLst>
              <a:ext uri="{FF2B5EF4-FFF2-40B4-BE49-F238E27FC236}">
                <a16:creationId xmlns:a16="http://schemas.microsoft.com/office/drawing/2014/main" id="{EE13E285-15A1-4693-A212-DDA00F0A899C}"/>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5455" r="22720"/>
          <a:stretch/>
        </p:blipFill>
        <p:spPr>
          <a:xfrm>
            <a:off x="4654296" y="10"/>
            <a:ext cx="7537703" cy="6857990"/>
          </a:xfrm>
          <a:prstGeom prst="rect">
            <a:avLst/>
          </a:prstGeom>
        </p:spPr>
      </p:pic>
    </p:spTree>
    <p:extLst>
      <p:ext uri="{BB962C8B-B14F-4D97-AF65-F5344CB8AC3E}">
        <p14:creationId xmlns:p14="http://schemas.microsoft.com/office/powerpoint/2010/main" val="3425586215"/>
      </p:ext>
    </p:extLst>
  </p:cSld>
  <p:clrMapOvr>
    <a:overrideClrMapping bg1="dk1" tx1="lt1" bg2="dk2" tx2="lt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4F658-C1C6-47A0-8338-BAC379601182}"/>
              </a:ext>
            </a:extLst>
          </p:cNvPr>
          <p:cNvSpPr>
            <a:spLocks noGrp="1"/>
          </p:cNvSpPr>
          <p:nvPr>
            <p:ph type="ctrTitle"/>
          </p:nvPr>
        </p:nvSpPr>
        <p:spPr>
          <a:xfrm>
            <a:off x="484814" y="640080"/>
            <a:ext cx="3659246" cy="2850319"/>
          </a:xfrm>
        </p:spPr>
        <p:txBody>
          <a:bodyPr>
            <a:normAutofit/>
          </a:bodyPr>
          <a:lstStyle/>
          <a:p>
            <a:r>
              <a:rPr lang="en-GB" sz="5400">
                <a:solidFill>
                  <a:srgbClr val="FFFFFF"/>
                </a:solidFill>
              </a:rPr>
              <a:t>Acute Vs non recent</a:t>
            </a:r>
            <a:endParaRPr lang="en-GB" sz="5400" dirty="0">
              <a:solidFill>
                <a:srgbClr val="FFFFFF"/>
              </a:solidFill>
            </a:endParaRPr>
          </a:p>
        </p:txBody>
      </p:sp>
      <p:pic>
        <p:nvPicPr>
          <p:cNvPr id="4" name="Picture 3">
            <a:extLst>
              <a:ext uri="{FF2B5EF4-FFF2-40B4-BE49-F238E27FC236}">
                <a16:creationId xmlns:a16="http://schemas.microsoft.com/office/drawing/2014/main" id="{001B186F-E736-4842-99D8-1CF9B6813C29}"/>
              </a:ext>
            </a:extLst>
          </p:cNvPr>
          <p:cNvPicPr>
            <a:picLocks noChangeAspect="1"/>
          </p:cNvPicPr>
          <p:nvPr/>
        </p:nvPicPr>
        <p:blipFill rotWithShape="1">
          <a:blip r:embed="rId2"/>
          <a:srcRect l="14063" r="23954"/>
          <a:stretch/>
        </p:blipFill>
        <p:spPr>
          <a:xfrm>
            <a:off x="4635095" y="10"/>
            <a:ext cx="7556889" cy="6857990"/>
          </a:xfrm>
          <a:prstGeom prst="rect">
            <a:avLst/>
          </a:prstGeom>
        </p:spPr>
      </p:pic>
      <p:sp>
        <p:nvSpPr>
          <p:cNvPr id="3" name="TextBox 2">
            <a:extLst>
              <a:ext uri="{FF2B5EF4-FFF2-40B4-BE49-F238E27FC236}">
                <a16:creationId xmlns:a16="http://schemas.microsoft.com/office/drawing/2014/main" id="{D61D8F17-4814-409F-93C7-E1F7AB1E6150}"/>
              </a:ext>
            </a:extLst>
          </p:cNvPr>
          <p:cNvSpPr txBox="1"/>
          <p:nvPr/>
        </p:nvSpPr>
        <p:spPr>
          <a:xfrm>
            <a:off x="5389880" y="261422"/>
            <a:ext cx="5267325" cy="6586418"/>
          </a:xfrm>
          <a:prstGeom prst="rect">
            <a:avLst/>
          </a:prstGeom>
          <a:noFill/>
        </p:spPr>
        <p:txBody>
          <a:bodyPr wrap="square" rtlCol="0">
            <a:spAutoFit/>
          </a:bodyPr>
          <a:lstStyle/>
          <a:p>
            <a:pPr marL="285750" indent="-285750" algn="just">
              <a:buFont typeface="Wingdings" panose="05000000000000000000" pitchFamily="2" charset="2"/>
              <a:buChar char="§"/>
            </a:pPr>
            <a:r>
              <a:rPr lang="en-GB" sz="2000" b="1" dirty="0"/>
              <a:t>Acute</a:t>
            </a:r>
          </a:p>
          <a:p>
            <a:pPr algn="just"/>
            <a:endParaRPr lang="en-GB" sz="2000" b="1" dirty="0"/>
          </a:p>
          <a:p>
            <a:pPr algn="just"/>
            <a:r>
              <a:rPr lang="en-GB" sz="2000" b="1" dirty="0"/>
              <a:t>Consider:</a:t>
            </a:r>
          </a:p>
          <a:p>
            <a:pPr marL="114300" indent="0">
              <a:buNone/>
            </a:pPr>
            <a:r>
              <a:rPr lang="en-GB" sz="2000" b="1" dirty="0"/>
              <a:t>Forensic time frame </a:t>
            </a:r>
          </a:p>
          <a:p>
            <a:pPr marL="114300" indent="0">
              <a:buNone/>
            </a:pPr>
            <a:r>
              <a:rPr lang="en-GB" sz="2000" b="1" dirty="0"/>
              <a:t>Injuries</a:t>
            </a:r>
          </a:p>
          <a:p>
            <a:pPr marL="114300" indent="0">
              <a:buNone/>
            </a:pPr>
            <a:r>
              <a:rPr lang="en-GB" sz="2000" b="1" dirty="0"/>
              <a:t>Talking therapies/ISVA</a:t>
            </a:r>
          </a:p>
          <a:p>
            <a:pPr marL="114300" indent="0">
              <a:buNone/>
            </a:pPr>
            <a:r>
              <a:rPr lang="en-GB" sz="2000" b="1" dirty="0"/>
              <a:t>Additional needs</a:t>
            </a:r>
          </a:p>
          <a:p>
            <a:pPr marL="114300" indent="0">
              <a:buNone/>
            </a:pPr>
            <a:endParaRPr lang="en-GB" b="1" dirty="0"/>
          </a:p>
          <a:p>
            <a:endParaRPr lang="en-GB" b="1" dirty="0"/>
          </a:p>
          <a:p>
            <a:endParaRPr lang="en-GB" b="1" dirty="0"/>
          </a:p>
          <a:p>
            <a:endParaRPr lang="en-GB" b="1" dirty="0"/>
          </a:p>
          <a:p>
            <a:endParaRPr lang="en-GB" b="1" dirty="0"/>
          </a:p>
          <a:p>
            <a:endParaRPr lang="en-GB" b="1" dirty="0"/>
          </a:p>
          <a:p>
            <a:pPr marL="285750" indent="-285750" algn="just">
              <a:buFont typeface="Wingdings" panose="05000000000000000000" pitchFamily="2" charset="2"/>
              <a:buChar char="§"/>
            </a:pPr>
            <a:r>
              <a:rPr lang="en-GB" sz="2000" b="1" u="sng" dirty="0"/>
              <a:t>Non recent </a:t>
            </a:r>
          </a:p>
          <a:p>
            <a:pPr algn="just"/>
            <a:r>
              <a:rPr lang="en-GB" sz="2000" b="1" u="sng" dirty="0"/>
              <a:t> </a:t>
            </a:r>
          </a:p>
          <a:p>
            <a:r>
              <a:rPr lang="en-GB" sz="2000" b="1" dirty="0"/>
              <a:t>Consider:</a:t>
            </a:r>
          </a:p>
          <a:p>
            <a:pPr marL="114300" indent="0">
              <a:buNone/>
            </a:pPr>
            <a:r>
              <a:rPr lang="en-GB" sz="2000" b="1" dirty="0"/>
              <a:t>Injuries/scaring</a:t>
            </a:r>
          </a:p>
          <a:p>
            <a:pPr marL="114300" indent="0">
              <a:buNone/>
            </a:pPr>
            <a:r>
              <a:rPr lang="en-GB" sz="2000" b="1" dirty="0"/>
              <a:t>Talking therapies/ISVA</a:t>
            </a:r>
          </a:p>
          <a:p>
            <a:pPr marL="114300" indent="0">
              <a:buNone/>
            </a:pPr>
            <a:r>
              <a:rPr lang="en-GB" sz="2000" b="1" dirty="0"/>
              <a:t>Additional needs</a:t>
            </a:r>
          </a:p>
          <a:p>
            <a:pPr marL="114300" indent="0">
              <a:buNone/>
            </a:pPr>
            <a:r>
              <a:rPr lang="en-GB" sz="2000" b="1" dirty="0"/>
              <a:t>Non sexually active</a:t>
            </a:r>
          </a:p>
          <a:p>
            <a:pPr marL="114300" indent="0">
              <a:buNone/>
            </a:pPr>
            <a:endParaRPr lang="en-GB" dirty="0"/>
          </a:p>
          <a:p>
            <a:endParaRPr lang="en-GB" dirty="0"/>
          </a:p>
        </p:txBody>
      </p:sp>
    </p:spTree>
    <p:extLst>
      <p:ext uri="{BB962C8B-B14F-4D97-AF65-F5344CB8AC3E}">
        <p14:creationId xmlns:p14="http://schemas.microsoft.com/office/powerpoint/2010/main" val="2838604871"/>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A0C87-5048-4324-B488-1028BECB1CCC}"/>
              </a:ext>
            </a:extLst>
          </p:cNvPr>
          <p:cNvSpPr>
            <a:spLocks noGrp="1"/>
          </p:cNvSpPr>
          <p:nvPr>
            <p:ph type="title"/>
          </p:nvPr>
        </p:nvSpPr>
        <p:spPr>
          <a:xfrm>
            <a:off x="652481" y="1382486"/>
            <a:ext cx="3547581" cy="4093028"/>
          </a:xfrm>
        </p:spPr>
        <p:txBody>
          <a:bodyPr anchor="ctr">
            <a:normAutofit/>
          </a:bodyPr>
          <a:lstStyle/>
          <a:p>
            <a:r>
              <a:rPr lang="en-GB" sz="4400" dirty="0">
                <a:solidFill>
                  <a:schemeClr val="accent1">
                    <a:lumMod val="75000"/>
                  </a:schemeClr>
                </a:solidFill>
              </a:rPr>
              <a:t>How will the vision be achieved?</a:t>
            </a:r>
          </a:p>
        </p:txBody>
      </p:sp>
      <p:graphicFrame>
        <p:nvGraphicFramePr>
          <p:cNvPr id="5" name="Content Placeholder 2">
            <a:extLst>
              <a:ext uri="{FF2B5EF4-FFF2-40B4-BE49-F238E27FC236}">
                <a16:creationId xmlns:a16="http://schemas.microsoft.com/office/drawing/2014/main" id="{135F1C7C-E4DA-49A1-B696-E97174B57B5E}"/>
              </a:ext>
            </a:extLst>
          </p:cNvPr>
          <p:cNvGraphicFramePr>
            <a:graphicFrameLocks noGrp="1"/>
          </p:cNvGraphicFramePr>
          <p:nvPr>
            <p:ph idx="1"/>
          </p:nvPr>
        </p:nvGraphicFramePr>
        <p:xfrm>
          <a:off x="4852543" y="944564"/>
          <a:ext cx="6692814" cy="4823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200829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961C6-08DC-415E-9F35-241AD076CDCE}"/>
              </a:ext>
            </a:extLst>
          </p:cNvPr>
          <p:cNvSpPr>
            <a:spLocks noGrp="1"/>
          </p:cNvSpPr>
          <p:nvPr>
            <p:ph type="title"/>
          </p:nvPr>
        </p:nvSpPr>
        <p:spPr>
          <a:xfrm>
            <a:off x="1097280" y="286603"/>
            <a:ext cx="10058400" cy="1450757"/>
          </a:xfrm>
        </p:spPr>
        <p:txBody>
          <a:bodyPr vert="horz" lIns="91440" tIns="45720" rIns="91440" bIns="45720" rtlCol="0">
            <a:normAutofit/>
          </a:bodyPr>
          <a:lstStyle/>
          <a:p>
            <a:r>
              <a:rPr lang="en-US"/>
              <a:t>Rape vs Sexual assault</a:t>
            </a:r>
          </a:p>
        </p:txBody>
      </p:sp>
      <p:graphicFrame>
        <p:nvGraphicFramePr>
          <p:cNvPr id="12" name="TextBox 6">
            <a:extLst>
              <a:ext uri="{FF2B5EF4-FFF2-40B4-BE49-F238E27FC236}">
                <a16:creationId xmlns:a16="http://schemas.microsoft.com/office/drawing/2014/main" id="{60043578-3C46-4828-9CBA-71C49278BF2D}"/>
              </a:ext>
            </a:extLst>
          </p:cNvPr>
          <p:cNvGraphicFramePr/>
          <p:nvPr/>
        </p:nvGraphicFramePr>
        <p:xfrm>
          <a:off x="264160" y="2098514"/>
          <a:ext cx="11694160" cy="45562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3809962"/>
      </p:ext>
    </p:extLst>
  </p:cSld>
  <p:clrMapOvr>
    <a:overrideClrMapping bg1="dk1" tx1="lt1" bg2="dk2"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9605C-A25A-42CC-A1C5-3F9C8679E351}"/>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n-US" sz="4800"/>
              <a:t>Basic forensic time frames </a:t>
            </a:r>
          </a:p>
        </p:txBody>
      </p:sp>
      <p:graphicFrame>
        <p:nvGraphicFramePr>
          <p:cNvPr id="33" name="TextBox 3">
            <a:extLst>
              <a:ext uri="{FF2B5EF4-FFF2-40B4-BE49-F238E27FC236}">
                <a16:creationId xmlns:a16="http://schemas.microsoft.com/office/drawing/2014/main" id="{BF05D86E-50DC-4DE0-B383-ABBF289BFD31}"/>
              </a:ext>
            </a:extLst>
          </p:cNvPr>
          <p:cNvGraphicFramePr/>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40210655-55A8-46C7-A4F1-4ECE0EDD8977}"/>
              </a:ext>
            </a:extLst>
          </p:cNvPr>
          <p:cNvSpPr txBox="1"/>
          <p:nvPr/>
        </p:nvSpPr>
        <p:spPr>
          <a:xfrm>
            <a:off x="5924550" y="6076950"/>
            <a:ext cx="5048250" cy="369332"/>
          </a:xfrm>
          <a:prstGeom prst="rect">
            <a:avLst/>
          </a:prstGeom>
          <a:noFill/>
        </p:spPr>
        <p:txBody>
          <a:bodyPr wrap="square" rtlCol="0">
            <a:spAutoFit/>
          </a:bodyPr>
          <a:lstStyle/>
          <a:p>
            <a:pPr algn="r"/>
            <a:r>
              <a:rPr lang="en-GB" dirty="0"/>
              <a:t>FFLM guidelines 2020</a:t>
            </a:r>
          </a:p>
        </p:txBody>
      </p:sp>
    </p:spTree>
    <p:extLst>
      <p:ext uri="{BB962C8B-B14F-4D97-AF65-F5344CB8AC3E}">
        <p14:creationId xmlns:p14="http://schemas.microsoft.com/office/powerpoint/2010/main" val="1872998688"/>
      </p:ext>
    </p:extLst>
  </p:cSld>
  <p:clrMapOvr>
    <a:overrideClrMapping bg1="dk1" tx1="lt1" bg2="dk2" tx2="lt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818FE-820E-43F0-8A11-F86F452A0FB2}"/>
              </a:ext>
            </a:extLst>
          </p:cNvPr>
          <p:cNvSpPr>
            <a:spLocks noGrp="1"/>
          </p:cNvSpPr>
          <p:nvPr>
            <p:ph type="title"/>
          </p:nvPr>
        </p:nvSpPr>
        <p:spPr>
          <a:xfrm>
            <a:off x="1097280" y="286603"/>
            <a:ext cx="10058400" cy="1450757"/>
          </a:xfrm>
        </p:spPr>
        <p:txBody>
          <a:bodyPr>
            <a:normAutofit/>
          </a:bodyPr>
          <a:lstStyle/>
          <a:p>
            <a:r>
              <a:rPr lang="en-GB"/>
              <a:t>SARC Journey</a:t>
            </a:r>
          </a:p>
        </p:txBody>
      </p:sp>
      <p:graphicFrame>
        <p:nvGraphicFramePr>
          <p:cNvPr id="4" name="Content Placeholder 3">
            <a:extLst>
              <a:ext uri="{FF2B5EF4-FFF2-40B4-BE49-F238E27FC236}">
                <a16:creationId xmlns:a16="http://schemas.microsoft.com/office/drawing/2014/main" id="{F8974853-AF83-4EF0-8CFB-09B09EC81AB2}"/>
              </a:ext>
            </a:extLst>
          </p:cNvPr>
          <p:cNvGraphicFramePr>
            <a:graphicFrameLocks noGrp="1"/>
          </p:cNvGraphicFramePr>
          <p:nvPr>
            <p:ph idx="1"/>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3202602"/>
      </p:ext>
    </p:extLst>
  </p:cSld>
  <p:clrMapOvr>
    <a:overrideClrMapping bg1="dk1" tx1="lt1" bg2="dk2" tx2="lt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6A184-0A2C-4BD3-9162-B6AAC8831B2E}"/>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n-US" sz="4800"/>
              <a:t>Summary of the SARC journey</a:t>
            </a:r>
          </a:p>
        </p:txBody>
      </p:sp>
      <p:graphicFrame>
        <p:nvGraphicFramePr>
          <p:cNvPr id="19" name="TextBox 3">
            <a:extLst>
              <a:ext uri="{FF2B5EF4-FFF2-40B4-BE49-F238E27FC236}">
                <a16:creationId xmlns:a16="http://schemas.microsoft.com/office/drawing/2014/main" id="{DFCE2CE3-B1BA-4692-9876-BA29E4F7DDE2}"/>
              </a:ext>
            </a:extLst>
          </p:cNvPr>
          <p:cNvGraphicFramePr/>
          <p:nvPr/>
        </p:nvGraphicFramePr>
        <p:xfrm>
          <a:off x="193040" y="2194582"/>
          <a:ext cx="11775440" cy="36900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4444724"/>
      </p:ext>
    </p:extLst>
  </p:cSld>
  <p:clrMapOvr>
    <a:overrideClrMapping bg1="dk1" tx1="lt1" bg2="dk2" tx2="lt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2EEE8-9E93-4BEB-9660-B61F6351E220}"/>
              </a:ext>
            </a:extLst>
          </p:cNvPr>
          <p:cNvSpPr>
            <a:spLocks noGrp="1"/>
          </p:cNvSpPr>
          <p:nvPr>
            <p:ph type="title"/>
          </p:nvPr>
        </p:nvSpPr>
        <p:spPr>
          <a:xfrm>
            <a:off x="1097280" y="286603"/>
            <a:ext cx="10058400" cy="1450757"/>
          </a:xfrm>
        </p:spPr>
        <p:txBody>
          <a:bodyPr>
            <a:normAutofit/>
          </a:bodyPr>
          <a:lstStyle/>
          <a:p>
            <a:r>
              <a:rPr lang="en-GB" dirty="0"/>
              <a:t>Aftercare – What do Beech House offer?</a:t>
            </a:r>
          </a:p>
        </p:txBody>
      </p:sp>
      <p:graphicFrame>
        <p:nvGraphicFramePr>
          <p:cNvPr id="5" name="Content Placeholder 2">
            <a:extLst>
              <a:ext uri="{FF2B5EF4-FFF2-40B4-BE49-F238E27FC236}">
                <a16:creationId xmlns:a16="http://schemas.microsoft.com/office/drawing/2014/main" id="{3E2B2D63-9B04-4CA4-9112-D4D46EE5B219}"/>
              </a:ext>
            </a:extLst>
          </p:cNvPr>
          <p:cNvGraphicFramePr>
            <a:graphicFrameLocks noGrp="1"/>
          </p:cNvGraphicFramePr>
          <p:nvPr>
            <p:ph idx="1"/>
          </p:nvPr>
        </p:nvGraphicFramePr>
        <p:xfrm>
          <a:off x="111728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92524367"/>
      </p:ext>
    </p:extLst>
  </p:cSld>
  <p:clrMapOvr>
    <a:overrideClrMapping bg1="dk1" tx1="lt1" bg2="dk2" tx2="lt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36BB8-DE6E-4E8D-903F-5AE26E929A41}"/>
              </a:ext>
            </a:extLst>
          </p:cNvPr>
          <p:cNvSpPr>
            <a:spLocks noGrp="1"/>
          </p:cNvSpPr>
          <p:nvPr>
            <p:ph type="title"/>
          </p:nvPr>
        </p:nvSpPr>
        <p:spPr>
          <a:xfrm>
            <a:off x="1097280" y="286603"/>
            <a:ext cx="10058400" cy="1450757"/>
          </a:xfrm>
        </p:spPr>
        <p:txBody>
          <a:bodyPr>
            <a:normAutofit/>
          </a:bodyPr>
          <a:lstStyle/>
          <a:p>
            <a:r>
              <a:rPr lang="en-GB" dirty="0"/>
              <a:t>Talking therapies pathway</a:t>
            </a:r>
          </a:p>
        </p:txBody>
      </p:sp>
      <p:graphicFrame>
        <p:nvGraphicFramePr>
          <p:cNvPr id="5" name="Content Placeholder 2">
            <a:extLst>
              <a:ext uri="{FF2B5EF4-FFF2-40B4-BE49-F238E27FC236}">
                <a16:creationId xmlns:a16="http://schemas.microsoft.com/office/drawing/2014/main" id="{B1D3F7D1-0A71-44CE-A285-DBFC428C8B22}"/>
              </a:ext>
            </a:extLst>
          </p:cNvPr>
          <p:cNvGraphicFramePr>
            <a:graphicFrameLocks noGrp="1"/>
          </p:cNvGraphicFramePr>
          <p:nvPr>
            <p:ph idx="1"/>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16363745"/>
      </p:ext>
    </p:extLst>
  </p:cSld>
  <p:clrMapOvr>
    <a:overrideClrMapping bg1="dk1" tx1="lt1" bg2="dk2" tx2="lt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AA5F5-B713-4014-BF55-A2DD5ED44E06}"/>
              </a:ext>
            </a:extLst>
          </p:cNvPr>
          <p:cNvSpPr>
            <a:spLocks noGrp="1"/>
          </p:cNvSpPr>
          <p:nvPr>
            <p:ph type="title"/>
          </p:nvPr>
        </p:nvSpPr>
        <p:spPr>
          <a:xfrm>
            <a:off x="949047" y="643466"/>
            <a:ext cx="2771273" cy="5470463"/>
          </a:xfrm>
        </p:spPr>
        <p:txBody>
          <a:bodyPr anchor="ctr">
            <a:normAutofit/>
          </a:bodyPr>
          <a:lstStyle/>
          <a:p>
            <a:r>
              <a:rPr lang="en-GB" sz="4400" dirty="0"/>
              <a:t>Differential diagnosis </a:t>
            </a:r>
          </a:p>
        </p:txBody>
      </p:sp>
      <p:sp>
        <p:nvSpPr>
          <p:cNvPr id="17" name="Content Placeholder 2">
            <a:extLst>
              <a:ext uri="{FF2B5EF4-FFF2-40B4-BE49-F238E27FC236}">
                <a16:creationId xmlns:a16="http://schemas.microsoft.com/office/drawing/2014/main" id="{1950DDF1-E854-4798-AA05-40FB93C4E35E}"/>
              </a:ext>
            </a:extLst>
          </p:cNvPr>
          <p:cNvSpPr>
            <a:spLocks noGrp="1"/>
          </p:cNvSpPr>
          <p:nvPr>
            <p:ph idx="1"/>
          </p:nvPr>
        </p:nvSpPr>
        <p:spPr>
          <a:xfrm>
            <a:off x="4428565" y="643466"/>
            <a:ext cx="6818427" cy="5470462"/>
          </a:xfrm>
        </p:spPr>
        <p:txBody>
          <a:bodyPr anchor="ctr">
            <a:normAutofit/>
          </a:bodyPr>
          <a:lstStyle/>
          <a:p>
            <a:pPr marL="0" indent="0">
              <a:buNone/>
            </a:pPr>
            <a:r>
              <a:rPr lang="en-GB" sz="2800" b="1" u="sng" dirty="0"/>
              <a:t>Genital warts (human papillomavirus – HPV)</a:t>
            </a:r>
          </a:p>
          <a:p>
            <a:pPr>
              <a:buFont typeface="Wingdings" panose="05000000000000000000" pitchFamily="2" charset="2"/>
              <a:buChar char="§"/>
            </a:pPr>
            <a:r>
              <a:rPr lang="en-GB" dirty="0"/>
              <a:t> </a:t>
            </a:r>
            <a:r>
              <a:rPr lang="en-GB" sz="2400" dirty="0"/>
              <a:t>Rule out other possibilities; molluscum, skin tag and any other possibilities </a:t>
            </a:r>
          </a:p>
          <a:p>
            <a:pPr>
              <a:buFont typeface="Wingdings" panose="05000000000000000000" pitchFamily="2" charset="2"/>
              <a:buChar char="§"/>
            </a:pPr>
            <a:r>
              <a:rPr lang="en-GB" sz="2400" dirty="0"/>
              <a:t> If you think the child has genital warts the CSA pathway clearly states there should be a referral made into social care, strategy discussion to take place and a medical examination by SARC. </a:t>
            </a:r>
          </a:p>
          <a:p>
            <a:pPr>
              <a:buFont typeface="Wingdings" panose="05000000000000000000" pitchFamily="2" charset="2"/>
              <a:buChar char="§"/>
            </a:pPr>
            <a:r>
              <a:rPr lang="en-GB" sz="2400" dirty="0"/>
              <a:t>SARC will complete an examination, refer the child to Maidstone GUM (treatment, STI screen)</a:t>
            </a:r>
          </a:p>
          <a:p>
            <a:pPr>
              <a:buFont typeface="Wingdings" panose="05000000000000000000" pitchFamily="2" charset="2"/>
              <a:buChar char="§"/>
            </a:pPr>
            <a:r>
              <a:rPr lang="en-GB" sz="2400" dirty="0"/>
              <a:t> If unsure seek a second opinion from a dermatologist or a paediatrician</a:t>
            </a:r>
          </a:p>
        </p:txBody>
      </p:sp>
    </p:spTree>
    <p:extLst>
      <p:ext uri="{BB962C8B-B14F-4D97-AF65-F5344CB8AC3E}">
        <p14:creationId xmlns:p14="http://schemas.microsoft.com/office/powerpoint/2010/main" val="3149126536"/>
      </p:ext>
    </p:extLst>
  </p:cSld>
  <p:clrMapOvr>
    <a:overrideClrMapping bg1="dk1" tx1="lt1" bg2="dk2" tx2="lt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Claire outreach training video 2020">
            <a:hlinkClick r:id="" action="ppaction://media"/>
            <a:extLst>
              <a:ext uri="{FF2B5EF4-FFF2-40B4-BE49-F238E27FC236}">
                <a16:creationId xmlns:a16="http://schemas.microsoft.com/office/drawing/2014/main" id="{05B61315-A0E6-496A-95A5-3366437307B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02564" y="78746"/>
            <a:ext cx="8349714" cy="4415754"/>
          </a:xfrm>
          <a:prstGeom prst="rect">
            <a:avLst/>
          </a:prstGeom>
        </p:spPr>
      </p:pic>
      <p:sp>
        <p:nvSpPr>
          <p:cNvPr id="2" name="Title 1">
            <a:extLst>
              <a:ext uri="{FF2B5EF4-FFF2-40B4-BE49-F238E27FC236}">
                <a16:creationId xmlns:a16="http://schemas.microsoft.com/office/drawing/2014/main" id="{342B949A-FDEE-4B19-B795-556B2A87F4B0}"/>
              </a:ext>
            </a:extLst>
          </p:cNvPr>
          <p:cNvSpPr>
            <a:spLocks noGrp="1"/>
          </p:cNvSpPr>
          <p:nvPr>
            <p:ph type="title"/>
          </p:nvPr>
        </p:nvSpPr>
        <p:spPr>
          <a:xfrm>
            <a:off x="632900" y="4905662"/>
            <a:ext cx="7330353" cy="1541176"/>
          </a:xfrm>
        </p:spPr>
        <p:txBody>
          <a:bodyPr vert="horz" lIns="91440" tIns="45720" rIns="91440" bIns="45720" rtlCol="0" anchor="ctr">
            <a:normAutofit/>
          </a:bodyPr>
          <a:lstStyle/>
          <a:p>
            <a:pPr algn="r"/>
            <a:r>
              <a:rPr lang="en-US" sz="4800" dirty="0">
                <a:solidFill>
                  <a:srgbClr val="FFFFFF"/>
                </a:solidFill>
              </a:rPr>
              <a:t>SARC journey</a:t>
            </a:r>
            <a:br>
              <a:rPr lang="en-US" sz="4800" dirty="0">
                <a:solidFill>
                  <a:srgbClr val="FFFFFF"/>
                </a:solidFill>
              </a:rPr>
            </a:br>
            <a:r>
              <a:rPr lang="en-US" sz="4000" dirty="0">
                <a:solidFill>
                  <a:srgbClr val="FFFFFF"/>
                </a:solidFill>
              </a:rPr>
              <a:t>Video</a:t>
            </a:r>
            <a:endParaRPr lang="en-US" sz="4800" dirty="0">
              <a:solidFill>
                <a:srgbClr val="FFFFFF"/>
              </a:solidFill>
            </a:endParaRPr>
          </a:p>
        </p:txBody>
      </p:sp>
    </p:spTree>
    <p:extLst>
      <p:ext uri="{BB962C8B-B14F-4D97-AF65-F5344CB8AC3E}">
        <p14:creationId xmlns:p14="http://schemas.microsoft.com/office/powerpoint/2010/main" val="42100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82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vol="100000">
                <p:cTn id="12" fill="hold" display="0">
                  <p:stCondLst>
                    <p:cond delay="indefinite"/>
                  </p:stCondLst>
                </p:cTn>
                <p:tgtEl>
                  <p:spTgt spid="15"/>
                </p:tgtEl>
              </p:cMediaNode>
            </p:vide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243F4-6EDF-412C-A4EE-8DF2E3C9E7A7}"/>
              </a:ext>
            </a:extLst>
          </p:cNvPr>
          <p:cNvSpPr>
            <a:spLocks noGrp="1"/>
          </p:cNvSpPr>
          <p:nvPr>
            <p:ph type="title"/>
          </p:nvPr>
        </p:nvSpPr>
        <p:spPr>
          <a:xfrm>
            <a:off x="965201" y="643467"/>
            <a:ext cx="6255026" cy="5054008"/>
          </a:xfrm>
        </p:spPr>
        <p:txBody>
          <a:bodyPr vert="horz" lIns="91440" tIns="45720" rIns="91440" bIns="45720" rtlCol="0" anchor="ctr">
            <a:normAutofit/>
          </a:bodyPr>
          <a:lstStyle/>
          <a:p>
            <a:pPr algn="r"/>
            <a:r>
              <a:rPr lang="en-US" sz="8000" dirty="0">
                <a:solidFill>
                  <a:schemeClr val="tx1">
                    <a:lumMod val="85000"/>
                    <a:lumOff val="15000"/>
                  </a:schemeClr>
                </a:solidFill>
              </a:rPr>
              <a:t>Any Questions? </a:t>
            </a:r>
          </a:p>
        </p:txBody>
      </p:sp>
      <p:pic>
        <p:nvPicPr>
          <p:cNvPr id="5" name="Picture 4" descr="A close up of a logo&#10;&#10;Description automatically generated">
            <a:extLst>
              <a:ext uri="{FF2B5EF4-FFF2-40B4-BE49-F238E27FC236}">
                <a16:creationId xmlns:a16="http://schemas.microsoft.com/office/drawing/2014/main" id="{AC8A00AC-C9FB-4D26-9681-72DFA306EF1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016725" y="1568693"/>
            <a:ext cx="3380882" cy="3380882"/>
          </a:xfrm>
          <a:prstGeom prst="rect">
            <a:avLst/>
          </a:prstGeom>
        </p:spPr>
      </p:pic>
    </p:spTree>
    <p:extLst>
      <p:ext uri="{BB962C8B-B14F-4D97-AF65-F5344CB8AC3E}">
        <p14:creationId xmlns:p14="http://schemas.microsoft.com/office/powerpoint/2010/main" val="1291129791"/>
      </p:ext>
    </p:extLst>
  </p:cSld>
  <p:clrMapOvr>
    <a:overrideClrMapping bg1="dk1" tx1="lt1" bg2="dk2" tx2="lt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A7E95-5596-4D97-BD85-EE48EE6B7E38}"/>
              </a:ext>
            </a:extLst>
          </p:cNvPr>
          <p:cNvSpPr>
            <a:spLocks noGrp="1"/>
          </p:cNvSpPr>
          <p:nvPr>
            <p:ph type="title"/>
          </p:nvPr>
        </p:nvSpPr>
        <p:spPr>
          <a:xfrm>
            <a:off x="492370" y="516835"/>
            <a:ext cx="3084844" cy="5772840"/>
          </a:xfrm>
        </p:spPr>
        <p:txBody>
          <a:bodyPr anchor="ctr">
            <a:normAutofit/>
          </a:bodyPr>
          <a:lstStyle/>
          <a:p>
            <a:r>
              <a:rPr lang="en-GB" sz="3600">
                <a:solidFill>
                  <a:schemeClr val="bg1"/>
                </a:solidFill>
              </a:rPr>
              <a:t>Thank you for your time </a:t>
            </a:r>
          </a:p>
        </p:txBody>
      </p:sp>
      <p:graphicFrame>
        <p:nvGraphicFramePr>
          <p:cNvPr id="33" name="Content Placeholder 2">
            <a:extLst>
              <a:ext uri="{FF2B5EF4-FFF2-40B4-BE49-F238E27FC236}">
                <a16:creationId xmlns:a16="http://schemas.microsoft.com/office/drawing/2014/main" id="{5F691AF2-F031-4171-A239-3447D3621F12}"/>
              </a:ext>
            </a:extLst>
          </p:cNvPr>
          <p:cNvGraphicFramePr>
            <a:graphicFrameLocks noGrp="1"/>
          </p:cNvGraphicFramePr>
          <p:nvPr>
            <p:ph idx="1"/>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7111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A0C87-5048-4324-B488-1028BECB1CCC}"/>
              </a:ext>
            </a:extLst>
          </p:cNvPr>
          <p:cNvSpPr>
            <a:spLocks noGrp="1"/>
          </p:cNvSpPr>
          <p:nvPr>
            <p:ph type="title"/>
          </p:nvPr>
        </p:nvSpPr>
        <p:spPr>
          <a:xfrm>
            <a:off x="652481" y="1382486"/>
            <a:ext cx="3547581" cy="4093028"/>
          </a:xfrm>
        </p:spPr>
        <p:txBody>
          <a:bodyPr anchor="ctr">
            <a:normAutofit/>
          </a:bodyPr>
          <a:lstStyle/>
          <a:p>
            <a:r>
              <a:rPr lang="en-GB" sz="3700">
                <a:solidFill>
                  <a:schemeClr val="accent1">
                    <a:lumMod val="75000"/>
                  </a:schemeClr>
                </a:solidFill>
              </a:rPr>
              <a:t>What; CEF Administration </a:t>
            </a:r>
          </a:p>
        </p:txBody>
      </p:sp>
      <p:graphicFrame>
        <p:nvGraphicFramePr>
          <p:cNvPr id="27" name="Content Placeholder 2">
            <a:extLst>
              <a:ext uri="{FF2B5EF4-FFF2-40B4-BE49-F238E27FC236}">
                <a16:creationId xmlns:a16="http://schemas.microsoft.com/office/drawing/2014/main" id="{FC3C0B06-5378-4473-AB3D-DC617AF805E2}"/>
              </a:ext>
            </a:extLst>
          </p:cNvPr>
          <p:cNvGraphicFramePr>
            <a:graphicFrameLocks noGrp="1"/>
          </p:cNvGraphicFramePr>
          <p:nvPr>
            <p:ph idx="1"/>
          </p:nvPr>
        </p:nvGraphicFramePr>
        <p:xfrm>
          <a:off x="4852543" y="944564"/>
          <a:ext cx="6692814" cy="4823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624715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Healthcare of those with a Learning Disability</a:t>
            </a:r>
          </a:p>
        </p:txBody>
      </p:sp>
      <p:sp>
        <p:nvSpPr>
          <p:cNvPr id="3" name="Subtitle 2"/>
          <p:cNvSpPr>
            <a:spLocks noGrp="1"/>
          </p:cNvSpPr>
          <p:nvPr>
            <p:ph type="subTitle" idx="1"/>
          </p:nvPr>
        </p:nvSpPr>
        <p:spPr/>
        <p:txBody>
          <a:bodyPr>
            <a:normAutofit fontScale="85000" lnSpcReduction="20000"/>
          </a:bodyPr>
          <a:lstStyle/>
          <a:p>
            <a:r>
              <a:rPr lang="en-GB" dirty="0"/>
              <a:t>Lessons from Covid-19</a:t>
            </a:r>
          </a:p>
          <a:p>
            <a:r>
              <a:rPr lang="en-GB" dirty="0"/>
              <a:t>Lessons from </a:t>
            </a:r>
            <a:r>
              <a:rPr lang="en-GB" dirty="0" err="1"/>
              <a:t>LeDeR</a:t>
            </a:r>
            <a:endParaRPr lang="en-GB" dirty="0"/>
          </a:p>
          <a:p>
            <a:r>
              <a:rPr lang="en-GB" dirty="0"/>
              <a:t>Dr Lynne Wright</a:t>
            </a:r>
          </a:p>
          <a:p>
            <a:r>
              <a:rPr lang="en-GB" dirty="0"/>
              <a:t>Named GP </a:t>
            </a:r>
            <a:r>
              <a:rPr lang="en-GB"/>
              <a:t>Safeguarding Kent </a:t>
            </a:r>
            <a:r>
              <a:rPr lang="en-GB" dirty="0"/>
              <a:t>and Medway CCG</a:t>
            </a:r>
          </a:p>
          <a:p>
            <a:endParaRPr lang="en-GB" dirty="0"/>
          </a:p>
        </p:txBody>
      </p:sp>
    </p:spTree>
    <p:extLst>
      <p:ext uri="{BB962C8B-B14F-4D97-AF65-F5344CB8AC3E}">
        <p14:creationId xmlns:p14="http://schemas.microsoft.com/office/powerpoint/2010/main" val="30652778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a:t>LeDeR</a:t>
            </a:r>
            <a:br>
              <a:rPr lang="en-GB" dirty="0"/>
            </a:br>
            <a:r>
              <a:rPr lang="en-GB" dirty="0"/>
              <a:t>Learning Disabilities Mortality Review</a:t>
            </a:r>
          </a:p>
        </p:txBody>
      </p:sp>
      <p:sp>
        <p:nvSpPr>
          <p:cNvPr id="3" name="Content Placeholder 2"/>
          <p:cNvSpPr>
            <a:spLocks noGrp="1"/>
          </p:cNvSpPr>
          <p:nvPr>
            <p:ph idx="1"/>
          </p:nvPr>
        </p:nvSpPr>
        <p:spPr/>
        <p:txBody>
          <a:bodyPr/>
          <a:lstStyle/>
          <a:p>
            <a:r>
              <a:rPr lang="en-GB" dirty="0"/>
              <a:t>First national programme of its kind</a:t>
            </a:r>
          </a:p>
          <a:p>
            <a:r>
              <a:rPr lang="en-GB" dirty="0"/>
              <a:t>Started in 2016, last review March 2019:</a:t>
            </a:r>
          </a:p>
          <a:p>
            <a:r>
              <a:rPr lang="en-GB" dirty="0"/>
              <a:t>Female 27yrs, males 23 </a:t>
            </a:r>
            <a:r>
              <a:rPr lang="en-GB" dirty="0" err="1"/>
              <a:t>yrs</a:t>
            </a:r>
            <a:r>
              <a:rPr lang="en-GB" dirty="0"/>
              <a:t> earlier death</a:t>
            </a:r>
          </a:p>
          <a:p>
            <a:r>
              <a:rPr lang="en-GB" dirty="0"/>
              <a:t>50% deaths reviewed showed good practice</a:t>
            </a:r>
          </a:p>
          <a:p>
            <a:r>
              <a:rPr lang="en-GB" dirty="0"/>
              <a:t>11% raised concerns</a:t>
            </a:r>
          </a:p>
          <a:p>
            <a:r>
              <a:rPr lang="en-GB" dirty="0"/>
              <a:t>8% care so below good practice that either impacted wellbeing or directly contributed to the death.</a:t>
            </a:r>
          </a:p>
        </p:txBody>
      </p:sp>
    </p:spTree>
    <p:extLst>
      <p:ext uri="{BB962C8B-B14F-4D97-AF65-F5344CB8AC3E}">
        <p14:creationId xmlns:p14="http://schemas.microsoft.com/office/powerpoint/2010/main" val="39736562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LeDeR</a:t>
            </a:r>
            <a:endParaRPr lang="en-GB" dirty="0"/>
          </a:p>
        </p:txBody>
      </p:sp>
      <p:sp>
        <p:nvSpPr>
          <p:cNvPr id="3" name="Content Placeholder 2"/>
          <p:cNvSpPr>
            <a:spLocks noGrp="1"/>
          </p:cNvSpPr>
          <p:nvPr>
            <p:ph idx="1"/>
          </p:nvPr>
        </p:nvSpPr>
        <p:spPr/>
        <p:txBody>
          <a:bodyPr>
            <a:normAutofit lnSpcReduction="10000"/>
          </a:bodyPr>
          <a:lstStyle/>
          <a:p>
            <a:r>
              <a:rPr lang="en-GB" dirty="0"/>
              <a:t>41% died Pneumonia or aspiration pneumonia</a:t>
            </a:r>
          </a:p>
          <a:p>
            <a:r>
              <a:rPr lang="en-GB" dirty="0"/>
              <a:t>60% have GI malignancy vs 25%  in gen. pop.</a:t>
            </a:r>
          </a:p>
          <a:p>
            <a:r>
              <a:rPr lang="en-GB" dirty="0"/>
              <a:t>Cervical screening 31.2% vs 73.2%</a:t>
            </a:r>
          </a:p>
          <a:p>
            <a:r>
              <a:rPr lang="en-GB" dirty="0"/>
              <a:t>Breast 52% vs 68%</a:t>
            </a:r>
          </a:p>
          <a:p>
            <a:r>
              <a:rPr lang="en-GB" dirty="0"/>
              <a:t>Colorectal 79% vs 85%</a:t>
            </a:r>
          </a:p>
          <a:p>
            <a:r>
              <a:rPr lang="en-GB" dirty="0"/>
              <a:t>Dysphagia</a:t>
            </a:r>
          </a:p>
          <a:p>
            <a:r>
              <a:rPr lang="en-GB" dirty="0"/>
              <a:t>Epilepsy</a:t>
            </a:r>
          </a:p>
          <a:p>
            <a:r>
              <a:rPr lang="en-GB" dirty="0"/>
              <a:t>Obesity and underweight </a:t>
            </a:r>
          </a:p>
        </p:txBody>
      </p:sp>
    </p:spTree>
    <p:extLst>
      <p:ext uri="{BB962C8B-B14F-4D97-AF65-F5344CB8AC3E}">
        <p14:creationId xmlns:p14="http://schemas.microsoft.com/office/powerpoint/2010/main" val="1430865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Covid-19 and LD National Data</a:t>
            </a:r>
          </a:p>
        </p:txBody>
      </p:sp>
      <p:sp>
        <p:nvSpPr>
          <p:cNvPr id="3" name="Content Placeholder 2"/>
          <p:cNvSpPr>
            <a:spLocks noGrp="1"/>
          </p:cNvSpPr>
          <p:nvPr>
            <p:ph idx="1"/>
          </p:nvPr>
        </p:nvSpPr>
        <p:spPr/>
        <p:txBody>
          <a:bodyPr>
            <a:normAutofit/>
          </a:bodyPr>
          <a:lstStyle/>
          <a:p>
            <a:r>
              <a:rPr lang="en-GB" dirty="0"/>
              <a:t>April 10-May 15 2020: 386 deaths with LD or ? Autism</a:t>
            </a:r>
          </a:p>
          <a:p>
            <a:endParaRPr lang="en-GB" dirty="0"/>
          </a:p>
          <a:p>
            <a:endParaRPr lang="en-GB" dirty="0"/>
          </a:p>
          <a:p>
            <a:r>
              <a:rPr lang="en-GB" b="1" i="1" dirty="0"/>
              <a:t>134% increase on previous year</a:t>
            </a:r>
          </a:p>
          <a:p>
            <a:endParaRPr lang="en-GB" b="1" i="1" dirty="0"/>
          </a:p>
          <a:p>
            <a:endParaRPr lang="en-GB" b="1" i="1" dirty="0"/>
          </a:p>
          <a:p>
            <a:r>
              <a:rPr lang="en-GB" dirty="0"/>
              <a:t>206 Covid-19 positive </a:t>
            </a:r>
          </a:p>
          <a:p>
            <a:endParaRPr lang="en-GB" dirty="0"/>
          </a:p>
        </p:txBody>
      </p:sp>
    </p:spTree>
    <p:extLst>
      <p:ext uri="{BB962C8B-B14F-4D97-AF65-F5344CB8AC3E}">
        <p14:creationId xmlns:p14="http://schemas.microsoft.com/office/powerpoint/2010/main" val="36278068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Covid-19 and LD Locally</a:t>
            </a:r>
          </a:p>
        </p:txBody>
      </p:sp>
      <p:sp>
        <p:nvSpPr>
          <p:cNvPr id="3" name="Content Placeholder 2"/>
          <p:cNvSpPr>
            <a:spLocks noGrp="1"/>
          </p:cNvSpPr>
          <p:nvPr>
            <p:ph idx="1"/>
          </p:nvPr>
        </p:nvSpPr>
        <p:spPr/>
        <p:txBody>
          <a:bodyPr/>
          <a:lstStyle/>
          <a:p>
            <a:r>
              <a:rPr lang="en-GB" dirty="0"/>
              <a:t>26 deaths have undergone a rapid review in Kent</a:t>
            </a:r>
          </a:p>
          <a:p>
            <a:endParaRPr lang="en-GB" dirty="0"/>
          </a:p>
          <a:p>
            <a:endParaRPr lang="en-GB" dirty="0"/>
          </a:p>
          <a:p>
            <a:r>
              <a:rPr lang="en-GB" dirty="0"/>
              <a:t>62% due to or suspected due to Covid-19</a:t>
            </a:r>
          </a:p>
        </p:txBody>
      </p:sp>
    </p:spTree>
    <p:extLst>
      <p:ext uri="{BB962C8B-B14F-4D97-AF65-F5344CB8AC3E}">
        <p14:creationId xmlns:p14="http://schemas.microsoft.com/office/powerpoint/2010/main" val="303838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Lessons to be Learnt</a:t>
            </a:r>
          </a:p>
        </p:txBody>
      </p:sp>
      <p:sp>
        <p:nvSpPr>
          <p:cNvPr id="3" name="Content Placeholder 2"/>
          <p:cNvSpPr>
            <a:spLocks noGrp="1"/>
          </p:cNvSpPr>
          <p:nvPr>
            <p:ph idx="1"/>
          </p:nvPr>
        </p:nvSpPr>
        <p:spPr/>
        <p:txBody>
          <a:bodyPr/>
          <a:lstStyle/>
          <a:p>
            <a:r>
              <a:rPr lang="en-GB" dirty="0"/>
              <a:t>Inequality</a:t>
            </a:r>
          </a:p>
          <a:p>
            <a:r>
              <a:rPr lang="en-GB" dirty="0"/>
              <a:t>Screening</a:t>
            </a:r>
          </a:p>
          <a:p>
            <a:r>
              <a:rPr lang="en-GB" dirty="0"/>
              <a:t>Primary care LD reviews</a:t>
            </a:r>
          </a:p>
          <a:p>
            <a:r>
              <a:rPr lang="en-GB" dirty="0"/>
              <a:t>DNACPR</a:t>
            </a:r>
          </a:p>
          <a:p>
            <a:r>
              <a:rPr lang="en-GB" dirty="0"/>
              <a:t>Antibiotic prescribing</a:t>
            </a:r>
          </a:p>
          <a:p>
            <a:r>
              <a:rPr lang="en-GB" dirty="0"/>
              <a:t>Support for carers re palliative care/death</a:t>
            </a:r>
          </a:p>
          <a:p>
            <a:endParaRPr lang="en-GB" dirty="0"/>
          </a:p>
          <a:p>
            <a:endParaRPr lang="en-GB" dirty="0"/>
          </a:p>
        </p:txBody>
      </p:sp>
    </p:spTree>
    <p:extLst>
      <p:ext uri="{BB962C8B-B14F-4D97-AF65-F5344CB8AC3E}">
        <p14:creationId xmlns:p14="http://schemas.microsoft.com/office/powerpoint/2010/main" val="12627470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85B28-F0E7-473B-A852-EC9418AFE6A4}"/>
              </a:ext>
            </a:extLst>
          </p:cNvPr>
          <p:cNvSpPr>
            <a:spLocks noGrp="1"/>
          </p:cNvSpPr>
          <p:nvPr>
            <p:ph type="title"/>
          </p:nvPr>
        </p:nvSpPr>
        <p:spPr>
          <a:xfrm>
            <a:off x="838200" y="612775"/>
            <a:ext cx="10515600" cy="1325563"/>
          </a:xfrm>
        </p:spPr>
        <p:txBody>
          <a:bodyPr/>
          <a:lstStyle/>
          <a:p>
            <a:r>
              <a:rPr lang="en-GB" dirty="0"/>
              <a:t>Your feedback for this Virtual PLT: Safeguarding and remote consultations</a:t>
            </a:r>
          </a:p>
        </p:txBody>
      </p:sp>
      <p:sp>
        <p:nvSpPr>
          <p:cNvPr id="3" name="Content Placeholder 2">
            <a:extLst>
              <a:ext uri="{FF2B5EF4-FFF2-40B4-BE49-F238E27FC236}">
                <a16:creationId xmlns:a16="http://schemas.microsoft.com/office/drawing/2014/main" id="{C53F4E1E-90F8-4DEC-8FE1-2BD167599A7E}"/>
              </a:ext>
            </a:extLst>
          </p:cNvPr>
          <p:cNvSpPr>
            <a:spLocks noGrp="1"/>
          </p:cNvSpPr>
          <p:nvPr>
            <p:ph idx="1"/>
          </p:nvPr>
        </p:nvSpPr>
        <p:spPr>
          <a:xfrm>
            <a:off x="838200" y="2254250"/>
            <a:ext cx="10515600" cy="4351338"/>
          </a:xfrm>
        </p:spPr>
        <p:txBody>
          <a:bodyPr/>
          <a:lstStyle/>
          <a:p>
            <a:pPr marL="0" indent="0">
              <a:buNone/>
            </a:pPr>
            <a:r>
              <a:rPr lang="en-GB" i="1" dirty="0">
                <a:hlinkClick r:id="rId2">
                  <a:extLst>
                    <a:ext uri="{A12FA001-AC4F-418D-AE19-62706E023703}">
                      <ahyp:hlinkClr xmlns:ahyp="http://schemas.microsoft.com/office/drawing/2018/hyperlinkcolor" val="tx"/>
                    </a:ext>
                  </a:extLst>
                </a:hlinkClick>
              </a:rPr>
              <a:t>Please click the below link to provide your feedback which will then produce your certification for attendance</a:t>
            </a:r>
          </a:p>
          <a:p>
            <a:pPr marL="0" indent="0">
              <a:buNone/>
            </a:pPr>
            <a:endParaRPr lang="en-GB" dirty="0">
              <a:solidFill>
                <a:srgbClr val="0563C1"/>
              </a:solidFill>
              <a:hlinkClick r:id="rId2">
                <a:extLst>
                  <a:ext uri="{A12FA001-AC4F-418D-AE19-62706E023703}">
                    <ahyp:hlinkClr xmlns:ahyp="http://schemas.microsoft.com/office/drawing/2018/hyperlinkcolor" val="tx"/>
                  </a:ext>
                </a:extLst>
              </a:hlinkClick>
            </a:endParaRPr>
          </a:p>
          <a:p>
            <a:pPr marL="0" indent="0">
              <a:buNone/>
            </a:pPr>
            <a:r>
              <a:rPr lang="en-GB" dirty="0">
                <a:solidFill>
                  <a:srgbClr val="0563C1"/>
                </a:solidFill>
                <a:hlinkClick r:id="rId2">
                  <a:extLst>
                    <a:ext uri="{A12FA001-AC4F-418D-AE19-62706E023703}">
                      <ahyp:hlinkClr xmlns:ahyp="http://schemas.microsoft.com/office/drawing/2018/hyperlinkcolor" val="tx"/>
                    </a:ext>
                  </a:extLst>
                </a:hlinkClick>
              </a:rPr>
              <a:t>https://www.eastkenttraininghub.org/plt-evaluation-july-2020</a:t>
            </a:r>
            <a:r>
              <a:rPr lang="en-GB" dirty="0"/>
              <a:t> </a:t>
            </a:r>
          </a:p>
        </p:txBody>
      </p:sp>
    </p:spTree>
    <p:extLst>
      <p:ext uri="{BB962C8B-B14F-4D97-AF65-F5344CB8AC3E}">
        <p14:creationId xmlns:p14="http://schemas.microsoft.com/office/powerpoint/2010/main" val="2332948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A0C87-5048-4324-B488-1028BECB1CCC}"/>
              </a:ext>
            </a:extLst>
          </p:cNvPr>
          <p:cNvSpPr>
            <a:spLocks noGrp="1"/>
          </p:cNvSpPr>
          <p:nvPr>
            <p:ph type="title"/>
          </p:nvPr>
        </p:nvSpPr>
        <p:spPr>
          <a:xfrm>
            <a:off x="652481" y="1382486"/>
            <a:ext cx="3547581" cy="4093028"/>
          </a:xfrm>
        </p:spPr>
        <p:txBody>
          <a:bodyPr anchor="ctr">
            <a:normAutofit/>
          </a:bodyPr>
          <a:lstStyle/>
          <a:p>
            <a:pPr>
              <a:lnSpc>
                <a:spcPct val="90000"/>
              </a:lnSpc>
            </a:pPr>
            <a:r>
              <a:rPr lang="en-GB" sz="4400" dirty="0">
                <a:solidFill>
                  <a:schemeClr val="accent1">
                    <a:lumMod val="75000"/>
                  </a:schemeClr>
                </a:solidFill>
              </a:rPr>
              <a:t>What; CEF System leaders for education training and support</a:t>
            </a:r>
          </a:p>
        </p:txBody>
      </p:sp>
      <p:graphicFrame>
        <p:nvGraphicFramePr>
          <p:cNvPr id="5" name="Content Placeholder 2">
            <a:extLst>
              <a:ext uri="{FF2B5EF4-FFF2-40B4-BE49-F238E27FC236}">
                <a16:creationId xmlns:a16="http://schemas.microsoft.com/office/drawing/2014/main" id="{076CF7BA-A81B-48A6-B686-929F783AE85B}"/>
              </a:ext>
            </a:extLst>
          </p:cNvPr>
          <p:cNvGraphicFramePr>
            <a:graphicFrameLocks noGrp="1"/>
          </p:cNvGraphicFramePr>
          <p:nvPr>
            <p:ph idx="1"/>
          </p:nvPr>
        </p:nvGraphicFramePr>
        <p:xfrm>
          <a:off x="4852543" y="944564"/>
          <a:ext cx="6692814" cy="4823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42537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F Colours theme">
      <a:dk1>
        <a:sysClr val="windowText" lastClr="000000"/>
      </a:dk1>
      <a:lt1>
        <a:sysClr val="window" lastClr="FFFFFF"/>
      </a:lt1>
      <a:dk2>
        <a:srgbClr val="44546A"/>
      </a:dk2>
      <a:lt2>
        <a:srgbClr val="E7E6E6"/>
      </a:lt2>
      <a:accent1>
        <a:srgbClr val="26A5B8"/>
      </a:accent1>
      <a:accent2>
        <a:srgbClr val="DD0075"/>
      </a:accent2>
      <a:accent3>
        <a:srgbClr val="F9B122"/>
      </a:accent3>
      <a:accent4>
        <a:srgbClr val="429F65"/>
      </a:accent4>
      <a:accent5>
        <a:srgbClr val="4D227A"/>
      </a:accent5>
      <a:accent6>
        <a:srgbClr val="EE7203"/>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t" anchorCtr="0"/>
      <a:lstStyle>
        <a:defPPr algn="l">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square" lIns="0" tIns="0" rIns="0" bIns="0" rtlCol="0">
        <a:noAutofit/>
      </a:bodyPr>
      <a:lstStyle>
        <a:defPPr marL="108000" indent="-108000" algn="l" defTabSz="1007943">
          <a:spcAft>
            <a:spcPts val="300"/>
          </a:spcAft>
          <a:buClr>
            <a:schemeClr val="accent1"/>
          </a:buClr>
          <a:buFont typeface="Arial" panose="020B0604020202020204" pitchFamily="34" charset="0"/>
          <a:buChar char="•"/>
          <a:defRPr sz="1400" dirty="0" err="1"/>
        </a:defPPr>
      </a:lstStyle>
    </a:txDef>
  </a:objectDefaults>
  <a:extraClrSchemeLst/>
  <a:extLst>
    <a:ext uri="{05A4C25C-085E-4340-85A3-A5531E510DB2}">
      <thm15:themeFamily xmlns:thm15="http://schemas.microsoft.com/office/thememl/2012/main" name="CF_PowerPoint template_191120_UK" id="{BB26B7A4-FF4F-A24A-AA37-ACA7ED6F6CB8}" vid="{B0087344-5490-8E40-9927-861ACCC1A4E2}"/>
    </a:ext>
  </a:extLst>
</a:theme>
</file>

<file path=ppt/theme/theme4.xml><?xml version="1.0" encoding="utf-8"?>
<a:theme xmlns:a="http://schemas.openxmlformats.org/drawingml/2006/main" name="3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CH">
  <a:themeElements>
    <a:clrScheme name="PCH">
      <a:dk1>
        <a:sysClr val="windowText" lastClr="000000"/>
      </a:dk1>
      <a:lt1>
        <a:sysClr val="window" lastClr="FFFFFF"/>
      </a:lt1>
      <a:dk2>
        <a:srgbClr val="39B54A"/>
      </a:dk2>
      <a:lt2>
        <a:srgbClr val="E7E6E6"/>
      </a:lt2>
      <a:accent1>
        <a:srgbClr val="39B54A"/>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CH Presentation.potx" id="{EF79E3A8-5E0C-4510-93B1-EE7E9B579A9C}" vid="{E46E5D8F-78B0-4150-8A10-67649952807B}"/>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6310</Words>
  <Application>Microsoft Office PowerPoint</Application>
  <PresentationFormat>Widescreen</PresentationFormat>
  <Paragraphs>769</Paragraphs>
  <Slides>86</Slides>
  <Notes>33</Notes>
  <HiddenSlides>2</HiddenSlides>
  <MMClips>1</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86</vt:i4>
      </vt:variant>
    </vt:vector>
  </HeadingPairs>
  <TitlesOfParts>
    <vt:vector size="99" baseType="lpstr">
      <vt:lpstr>Arial</vt:lpstr>
      <vt:lpstr>Calibri</vt:lpstr>
      <vt:lpstr>Calibri Light</vt:lpstr>
      <vt:lpstr>Cambria Math</vt:lpstr>
      <vt:lpstr>Century Gothic</vt:lpstr>
      <vt:lpstr>Tahoma</vt:lpstr>
      <vt:lpstr>Wingdings</vt:lpstr>
      <vt:lpstr>Office Theme</vt:lpstr>
      <vt:lpstr>1_Office Theme</vt:lpstr>
      <vt:lpstr>2_Office Theme</vt:lpstr>
      <vt:lpstr>3_Office Theme</vt:lpstr>
      <vt:lpstr>PCH</vt:lpstr>
      <vt:lpstr>4_Office Theme</vt:lpstr>
      <vt:lpstr>PowerPoint Presentation</vt:lpstr>
      <vt:lpstr>Community Education Facilitation The Why (Vision), How and What</vt:lpstr>
      <vt:lpstr>Place-Based Learning; The Vision</vt:lpstr>
      <vt:lpstr>Community Education Facilitation; The vision </vt:lpstr>
      <vt:lpstr>PowerPoint Presentation</vt:lpstr>
      <vt:lpstr>How will the vision be achieved?</vt:lpstr>
      <vt:lpstr>How will the vision be achieved?</vt:lpstr>
      <vt:lpstr>What; CEF Administration </vt:lpstr>
      <vt:lpstr>What; CEF System leaders for education training and support</vt:lpstr>
      <vt:lpstr>What; Community Education Facilitation</vt:lpstr>
      <vt:lpstr> How will the vision be achieved?</vt:lpstr>
      <vt:lpstr>PowerPoint Presentation</vt:lpstr>
      <vt:lpstr>A new paradigm</vt:lpstr>
      <vt:lpstr>Context (1 of 2)</vt:lpstr>
      <vt:lpstr>Context (2 of 2)</vt:lpstr>
      <vt:lpstr>Total primary care contacts have decreased. 66% of the remaining contacts were delivered remotely, however only 2% of these were video consultations</vt:lpstr>
      <vt:lpstr>Local Context in Kent and Medway</vt:lpstr>
      <vt:lpstr>“talk before you walk”</vt:lpstr>
      <vt:lpstr>PowerPoint Presentation</vt:lpstr>
      <vt:lpstr>PowerPoint Presentation</vt:lpstr>
      <vt:lpstr>Foundry Teams</vt:lpstr>
      <vt:lpstr>PowerPoint Presentation</vt:lpstr>
      <vt:lpstr>PowerPoint Presentation</vt:lpstr>
      <vt:lpstr>Tips – think about…..</vt:lpstr>
      <vt:lpstr>Tips – think about…..</vt:lpstr>
      <vt:lpstr>Resources</vt:lpstr>
      <vt:lpstr>PowerPoint Presentation</vt:lpstr>
      <vt:lpstr>Barriers</vt:lpstr>
      <vt:lpstr>East Kent Safeguarding Training</vt:lpstr>
      <vt:lpstr>Topics</vt:lpstr>
      <vt:lpstr>PowerPoint Presentation</vt:lpstr>
      <vt:lpstr>Overview of Session</vt:lpstr>
      <vt:lpstr>Impact of Covid 19 on Professionals </vt:lpstr>
      <vt:lpstr>Impact of Covid 19 on Services </vt:lpstr>
      <vt:lpstr>What do you think the potential Safeguarding implications of Lockdown and Covid 19 are for both children and vulnerable adults?  Can you write your thoughts and comments in the Q and A?</vt:lpstr>
      <vt:lpstr>Link</vt:lpstr>
      <vt:lpstr>Issues during lockdown</vt:lpstr>
      <vt:lpstr>Adverse Childhood experiences </vt:lpstr>
      <vt:lpstr>Links </vt:lpstr>
      <vt:lpstr>Framework for Assessment </vt:lpstr>
      <vt:lpstr>Vulnerability of Babies </vt:lpstr>
      <vt:lpstr>Trauma Informed Approach </vt:lpstr>
      <vt:lpstr>Think Family </vt:lpstr>
      <vt:lpstr>Suggestions to consider</vt:lpstr>
      <vt:lpstr>Thank you   Questions or Comments </vt:lpstr>
      <vt:lpstr>Additional Resources  </vt:lpstr>
      <vt:lpstr>Further Training Links  </vt:lpstr>
      <vt:lpstr>Responding to Domestic abuse during telephone and video consultations </vt:lpstr>
      <vt:lpstr>Definition of Domestic Abuse</vt:lpstr>
      <vt:lpstr>Domestic Abuse (DA) in lockdown </vt:lpstr>
      <vt:lpstr>General Practice </vt:lpstr>
      <vt:lpstr>Ask</vt:lpstr>
      <vt:lpstr>Respond</vt:lpstr>
      <vt:lpstr>Risk Assess</vt:lpstr>
      <vt:lpstr>Refer/Signpost</vt:lpstr>
      <vt:lpstr>Record</vt:lpstr>
      <vt:lpstr>National Domestic Abuse Helplines</vt:lpstr>
      <vt:lpstr>Kent and Medway Domestic Abuse Services</vt:lpstr>
      <vt:lpstr>Training Resources </vt:lpstr>
      <vt:lpstr>Domestic Abuse Poster Campaigns </vt:lpstr>
      <vt:lpstr>PowerPoint Presentation</vt:lpstr>
      <vt:lpstr>Beech House SARC</vt:lpstr>
      <vt:lpstr>Welcome</vt:lpstr>
      <vt:lpstr>Learning outcomes</vt:lpstr>
      <vt:lpstr>What is SARC?</vt:lpstr>
      <vt:lpstr>Beech House SARC (Maidstone)</vt:lpstr>
      <vt:lpstr>Who do we see?</vt:lpstr>
      <vt:lpstr>Accessing Beech House Services </vt:lpstr>
      <vt:lpstr>Acute Vs non recent</vt:lpstr>
      <vt:lpstr>Rape vs Sexual assault</vt:lpstr>
      <vt:lpstr>Basic forensic time frames </vt:lpstr>
      <vt:lpstr>SARC Journey</vt:lpstr>
      <vt:lpstr>Summary of the SARC journey</vt:lpstr>
      <vt:lpstr>Aftercare – What do Beech House offer?</vt:lpstr>
      <vt:lpstr>Talking therapies pathway</vt:lpstr>
      <vt:lpstr>Differential diagnosis </vt:lpstr>
      <vt:lpstr>SARC journey Video</vt:lpstr>
      <vt:lpstr>Any Questions? </vt:lpstr>
      <vt:lpstr>Thank you for your time </vt:lpstr>
      <vt:lpstr>Healthcare of those with a Learning Disability</vt:lpstr>
      <vt:lpstr>LeDeR Learning Disabilities Mortality Review</vt:lpstr>
      <vt:lpstr>LeDeR</vt:lpstr>
      <vt:lpstr>Covid-19 and LD National Data</vt:lpstr>
      <vt:lpstr>Covid-19 and LD Locally</vt:lpstr>
      <vt:lpstr>Lessons to be Learnt</vt:lpstr>
      <vt:lpstr>Your feedback for this Virtual PLT: Safeguarding and remote consultations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Education Facilitation The Why, How and What</dc:title>
  <dc:creator>ruth germaine</dc:creator>
  <cp:lastModifiedBy>milly todd</cp:lastModifiedBy>
  <cp:revision>6</cp:revision>
  <dcterms:created xsi:type="dcterms:W3CDTF">2020-07-15T08:22:47Z</dcterms:created>
  <dcterms:modified xsi:type="dcterms:W3CDTF">2020-07-15T12:16:31Z</dcterms:modified>
</cp:coreProperties>
</file>